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687" r:id="rId2"/>
    <p:sldMasterId id="2147483701" r:id="rId3"/>
    <p:sldMasterId id="2147483713" r:id="rId4"/>
    <p:sldMasterId id="2147483732" r:id="rId5"/>
  </p:sldMasterIdLst>
  <p:notesMasterIdLst>
    <p:notesMasterId r:id="rId77"/>
  </p:notesMasterIdLst>
  <p:handoutMasterIdLst>
    <p:handoutMasterId r:id="rId78"/>
  </p:handoutMasterIdLst>
  <p:sldIdLst>
    <p:sldId id="258" r:id="rId6"/>
    <p:sldId id="325" r:id="rId7"/>
    <p:sldId id="342" r:id="rId8"/>
    <p:sldId id="399" r:id="rId9"/>
    <p:sldId id="343" r:id="rId10"/>
    <p:sldId id="351" r:id="rId11"/>
    <p:sldId id="352" r:id="rId12"/>
    <p:sldId id="400" r:id="rId13"/>
    <p:sldId id="409" r:id="rId14"/>
    <p:sldId id="390" r:id="rId15"/>
    <p:sldId id="408" r:id="rId16"/>
    <p:sldId id="364" r:id="rId17"/>
    <p:sldId id="365" r:id="rId18"/>
    <p:sldId id="377" r:id="rId19"/>
    <p:sldId id="362" r:id="rId20"/>
    <p:sldId id="363" r:id="rId21"/>
    <p:sldId id="383" r:id="rId22"/>
    <p:sldId id="382" r:id="rId23"/>
    <p:sldId id="403" r:id="rId24"/>
    <p:sldId id="472" r:id="rId25"/>
    <p:sldId id="404" r:id="rId26"/>
    <p:sldId id="391" r:id="rId27"/>
    <p:sldId id="395" r:id="rId28"/>
    <p:sldId id="432" r:id="rId29"/>
    <p:sldId id="405" r:id="rId30"/>
    <p:sldId id="451" r:id="rId31"/>
    <p:sldId id="462" r:id="rId32"/>
    <p:sldId id="463" r:id="rId33"/>
    <p:sldId id="464" r:id="rId34"/>
    <p:sldId id="465" r:id="rId35"/>
    <p:sldId id="466" r:id="rId36"/>
    <p:sldId id="468" r:id="rId37"/>
    <p:sldId id="456" r:id="rId38"/>
    <p:sldId id="471" r:id="rId39"/>
    <p:sldId id="411" r:id="rId40"/>
    <p:sldId id="415" r:id="rId41"/>
    <p:sldId id="412" r:id="rId42"/>
    <p:sldId id="410" r:id="rId43"/>
    <p:sldId id="413" r:id="rId44"/>
    <p:sldId id="414" r:id="rId45"/>
    <p:sldId id="469" r:id="rId46"/>
    <p:sldId id="470" r:id="rId47"/>
    <p:sldId id="379" r:id="rId48"/>
    <p:sldId id="371" r:id="rId49"/>
    <p:sldId id="376" r:id="rId50"/>
    <p:sldId id="375" r:id="rId51"/>
    <p:sldId id="374" r:id="rId52"/>
    <p:sldId id="373" r:id="rId53"/>
    <p:sldId id="372" r:id="rId54"/>
    <p:sldId id="359" r:id="rId55"/>
    <p:sldId id="360" r:id="rId56"/>
    <p:sldId id="300" r:id="rId57"/>
    <p:sldId id="361" r:id="rId58"/>
    <p:sldId id="421" r:id="rId59"/>
    <p:sldId id="458" r:id="rId60"/>
    <p:sldId id="459" r:id="rId61"/>
    <p:sldId id="425" r:id="rId62"/>
    <p:sldId id="423" r:id="rId63"/>
    <p:sldId id="435" r:id="rId64"/>
    <p:sldId id="457" r:id="rId65"/>
    <p:sldId id="355" r:id="rId66"/>
    <p:sldId id="328" r:id="rId67"/>
    <p:sldId id="261" r:id="rId68"/>
    <p:sldId id="349" r:id="rId69"/>
    <p:sldId id="323" r:id="rId70"/>
    <p:sldId id="296" r:id="rId71"/>
    <p:sldId id="354" r:id="rId72"/>
    <p:sldId id="350" r:id="rId73"/>
    <p:sldId id="416" r:id="rId74"/>
    <p:sldId id="417" r:id="rId75"/>
    <p:sldId id="418" r:id="rId76"/>
  </p:sldIdLst>
  <p:sldSz cx="12192000" cy="6858000"/>
  <p:notesSz cx="6950075" cy="9236075"/>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99E1"/>
    <a:srgbClr val="6D8FBA"/>
    <a:srgbClr val="FFFFFF"/>
    <a:srgbClr val="CB9AEC"/>
    <a:srgbClr val="31E8E2"/>
    <a:srgbClr val="BEF7C0"/>
    <a:srgbClr val="FFBA70"/>
    <a:srgbClr val="FFA9DF"/>
    <a:srgbClr val="E0D8C3"/>
    <a:srgbClr val="B9CD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2C21A7-429E-45FC-B629-118E095D7F01}" v="4" dt="2022-04-11T14:27:02.433"/>
    <p1510:client id="{A057E887-08F5-4475-B238-605774A77447}" v="220" dt="2022-04-11T15:17:38.028"/>
    <p1510:client id="{BBFC2E10-D10A-4475-A0CB-860A9961763B}" v="124" dt="2022-04-11T14:23:26.4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4660"/>
  </p:normalViewPr>
  <p:slideViewPr>
    <p:cSldViewPr snapToGrid="0">
      <p:cViewPr varScale="1">
        <p:scale>
          <a:sx n="57" d="100"/>
          <a:sy n="57" d="100"/>
        </p:scale>
        <p:origin x="1056" y="3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microsoft.com/office/2015/10/relationships/revisionInfo" Target="revisionInfo.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rasawala, Durriya" userId="S::dkorasaw@purdue.edu::ada1b677-ffc7-4f78-afba-6d6661793470" providerId="AD" clId="Web-{C1656949-FB67-4564-9DBB-723BE8CC33EF}"/>
    <pc:docChg chg="delSld">
      <pc:chgData name="Korasawala, Durriya" userId="S::dkorasaw@purdue.edu::ada1b677-ffc7-4f78-afba-6d6661793470" providerId="AD" clId="Web-{C1656949-FB67-4564-9DBB-723BE8CC33EF}" dt="2022-03-23T21:15:16.748" v="0"/>
      <pc:docMkLst>
        <pc:docMk/>
      </pc:docMkLst>
      <pc:sldChg chg="del">
        <pc:chgData name="Korasawala, Durriya" userId="S::dkorasaw@purdue.edu::ada1b677-ffc7-4f78-afba-6d6661793470" providerId="AD" clId="Web-{C1656949-FB67-4564-9DBB-723BE8CC33EF}" dt="2022-03-23T21:15:16.748" v="0"/>
        <pc:sldMkLst>
          <pc:docMk/>
          <pc:sldMk cId="2404376249" sldId="402"/>
        </pc:sldMkLst>
      </pc:sldChg>
    </pc:docChg>
  </pc:docChgLst>
  <pc:docChgLst>
    <pc:chgData name="Jain, Paridhi" userId="S::jain440@purdue.edu::7f861f1f-76eb-467c-bf65-0759bff15dd4" providerId="AD" clId="Web-{BBFC2E10-D10A-4475-A0CB-860A9961763B}"/>
    <pc:docChg chg="modSld">
      <pc:chgData name="Jain, Paridhi" userId="S::jain440@purdue.edu::7f861f1f-76eb-467c-bf65-0759bff15dd4" providerId="AD" clId="Web-{BBFC2E10-D10A-4475-A0CB-860A9961763B}" dt="2022-04-11T14:23:26.458" v="70"/>
      <pc:docMkLst>
        <pc:docMk/>
      </pc:docMkLst>
      <pc:sldChg chg="addSp delSp modSp">
        <pc:chgData name="Jain, Paridhi" userId="S::jain440@purdue.edu::7f861f1f-76eb-467c-bf65-0759bff15dd4" providerId="AD" clId="Web-{BBFC2E10-D10A-4475-A0CB-860A9961763B}" dt="2022-04-11T14:23:26.458" v="70"/>
        <pc:sldMkLst>
          <pc:docMk/>
          <pc:sldMk cId="3410814451" sldId="415"/>
        </pc:sldMkLst>
        <pc:spChg chg="mod">
          <ac:chgData name="Jain, Paridhi" userId="S::jain440@purdue.edu::7f861f1f-76eb-467c-bf65-0759bff15dd4" providerId="AD" clId="Web-{BBFC2E10-D10A-4475-A0CB-860A9961763B}" dt="2022-04-11T14:22:35.178" v="61" actId="20577"/>
          <ac:spMkLst>
            <pc:docMk/>
            <pc:sldMk cId="3410814451" sldId="415"/>
            <ac:spMk id="2" creationId="{0AE7FD73-D89C-4E0C-8035-EEB88A3108CE}"/>
          </ac:spMkLst>
        </pc:spChg>
        <pc:spChg chg="mod">
          <ac:chgData name="Jain, Paridhi" userId="S::jain440@purdue.edu::7f861f1f-76eb-467c-bf65-0759bff15dd4" providerId="AD" clId="Web-{BBFC2E10-D10A-4475-A0CB-860A9961763B}" dt="2022-04-11T14:20:06.743" v="6" actId="1076"/>
          <ac:spMkLst>
            <pc:docMk/>
            <pc:sldMk cId="3410814451" sldId="415"/>
            <ac:spMk id="4" creationId="{8444A57D-DFC8-4A26-ACD0-F7449CB972C7}"/>
          </ac:spMkLst>
        </pc:spChg>
        <pc:spChg chg="del">
          <ac:chgData name="Jain, Paridhi" userId="S::jain440@purdue.edu::7f861f1f-76eb-467c-bf65-0759bff15dd4" providerId="AD" clId="Web-{BBFC2E10-D10A-4475-A0CB-860A9961763B}" dt="2022-04-11T14:19:59.774" v="5"/>
          <ac:spMkLst>
            <pc:docMk/>
            <pc:sldMk cId="3410814451" sldId="415"/>
            <ac:spMk id="15" creationId="{412BF362-1955-495B-A169-2CD67D53AF93}"/>
          </ac:spMkLst>
        </pc:spChg>
        <pc:spChg chg="add mod">
          <ac:chgData name="Jain, Paridhi" userId="S::jain440@purdue.edu::7f861f1f-76eb-467c-bf65-0759bff15dd4" providerId="AD" clId="Web-{BBFC2E10-D10A-4475-A0CB-860A9961763B}" dt="2022-04-11T14:23:26.458" v="70"/>
          <ac:spMkLst>
            <pc:docMk/>
            <pc:sldMk cId="3410814451" sldId="415"/>
            <ac:spMk id="16" creationId="{B440FE59-6561-181E-F7FB-97AC7D5221AB}"/>
          </ac:spMkLst>
        </pc:spChg>
        <pc:spChg chg="del mod">
          <ac:chgData name="Jain, Paridhi" userId="S::jain440@purdue.edu::7f861f1f-76eb-467c-bf65-0759bff15dd4" providerId="AD" clId="Web-{BBFC2E10-D10A-4475-A0CB-860A9961763B}" dt="2022-04-11T14:19:48.977" v="3"/>
          <ac:spMkLst>
            <pc:docMk/>
            <pc:sldMk cId="3410814451" sldId="415"/>
            <ac:spMk id="17" creationId="{24A710B6-EE49-4476-AAF6-F6C97B0A13B2}"/>
          </ac:spMkLst>
        </pc:spChg>
        <pc:spChg chg="mod">
          <ac:chgData name="Jain, Paridhi" userId="S::jain440@purdue.edu::7f861f1f-76eb-467c-bf65-0759bff15dd4" providerId="AD" clId="Web-{BBFC2E10-D10A-4475-A0CB-860A9961763B}" dt="2022-04-11T14:19:54.852" v="4" actId="1076"/>
          <ac:spMkLst>
            <pc:docMk/>
            <pc:sldMk cId="3410814451" sldId="415"/>
            <ac:spMk id="18" creationId="{1586D3A6-AB50-4FFF-9857-D5BFEE2D3C6C}"/>
          </ac:spMkLst>
        </pc:spChg>
        <pc:spChg chg="mod">
          <ac:chgData name="Jain, Paridhi" userId="S::jain440@purdue.edu::7f861f1f-76eb-467c-bf65-0759bff15dd4" providerId="AD" clId="Web-{BBFC2E10-D10A-4475-A0CB-860A9961763B}" dt="2022-04-11T14:23:02.365" v="63" actId="1076"/>
          <ac:spMkLst>
            <pc:docMk/>
            <pc:sldMk cId="3410814451" sldId="415"/>
            <ac:spMk id="19" creationId="{504151A7-997B-4EF1-9A85-48D9A06BEF09}"/>
          </ac:spMkLst>
        </pc:spChg>
        <pc:spChg chg="del">
          <ac:chgData name="Jain, Paridhi" userId="S::jain440@purdue.edu::7f861f1f-76eb-467c-bf65-0759bff15dd4" providerId="AD" clId="Web-{BBFC2E10-D10A-4475-A0CB-860A9961763B}" dt="2022-04-11T14:19:41.743" v="0"/>
          <ac:spMkLst>
            <pc:docMk/>
            <pc:sldMk cId="3410814451" sldId="415"/>
            <ac:spMk id="20" creationId="{82D602E7-B08F-4635-AC9A-06BD64401E7E}"/>
          </ac:spMkLst>
        </pc:spChg>
        <pc:spChg chg="mod">
          <ac:chgData name="Jain, Paridhi" userId="S::jain440@purdue.edu::7f861f1f-76eb-467c-bf65-0759bff15dd4" providerId="AD" clId="Web-{BBFC2E10-D10A-4475-A0CB-860A9961763B}" dt="2022-04-11T14:19:44.853" v="1" actId="1076"/>
          <ac:spMkLst>
            <pc:docMk/>
            <pc:sldMk cId="3410814451" sldId="415"/>
            <ac:spMk id="21" creationId="{81780E5E-04D0-4D2A-BE32-2A15E20FEF07}"/>
          </ac:spMkLst>
        </pc:spChg>
        <pc:spChg chg="mod">
          <ac:chgData name="Jain, Paridhi" userId="S::jain440@purdue.edu::7f861f1f-76eb-467c-bf65-0759bff15dd4" providerId="AD" clId="Web-{BBFC2E10-D10A-4475-A0CB-860A9961763B}" dt="2022-04-11T14:22:49.787" v="62" actId="20577"/>
          <ac:spMkLst>
            <pc:docMk/>
            <pc:sldMk cId="3410814451" sldId="415"/>
            <ac:spMk id="22" creationId="{CBDD89FC-637D-46BB-AB8D-E61EA3C01669}"/>
          </ac:spMkLst>
        </pc:spChg>
      </pc:sldChg>
    </pc:docChg>
  </pc:docChgLst>
  <pc:docChgLst>
    <pc:chgData name="Jain, Paridhi" userId="S::jain440@purdue.edu::7f861f1f-76eb-467c-bf65-0759bff15dd4" providerId="AD" clId="Web-{1662AD33-CA91-4DA6-8817-03B7751A3789}"/>
    <pc:docChg chg="modSld">
      <pc:chgData name="Jain, Paridhi" userId="S::jain440@purdue.edu::7f861f1f-76eb-467c-bf65-0759bff15dd4" providerId="AD" clId="Web-{1662AD33-CA91-4DA6-8817-03B7751A3789}" dt="2022-03-23T13:51:33.399" v="115" actId="1076"/>
      <pc:docMkLst>
        <pc:docMk/>
      </pc:docMkLst>
      <pc:sldChg chg="modSp">
        <pc:chgData name="Jain, Paridhi" userId="S::jain440@purdue.edu::7f861f1f-76eb-467c-bf65-0759bff15dd4" providerId="AD" clId="Web-{1662AD33-CA91-4DA6-8817-03B7751A3789}" dt="2022-03-23T13:43:37.007" v="43" actId="1076"/>
        <pc:sldMkLst>
          <pc:docMk/>
          <pc:sldMk cId="421953703" sldId="393"/>
        </pc:sldMkLst>
        <pc:picChg chg="mod">
          <ac:chgData name="Jain, Paridhi" userId="S::jain440@purdue.edu::7f861f1f-76eb-467c-bf65-0759bff15dd4" providerId="AD" clId="Web-{1662AD33-CA91-4DA6-8817-03B7751A3789}" dt="2022-03-23T13:43:37.007" v="43" actId="1076"/>
          <ac:picMkLst>
            <pc:docMk/>
            <pc:sldMk cId="421953703" sldId="393"/>
            <ac:picMk id="9" creationId="{551A962A-AD76-4040-94FB-43704806ED02}"/>
          </ac:picMkLst>
        </pc:picChg>
      </pc:sldChg>
      <pc:sldChg chg="addSp delSp modSp">
        <pc:chgData name="Jain, Paridhi" userId="S::jain440@purdue.edu::7f861f1f-76eb-467c-bf65-0759bff15dd4" providerId="AD" clId="Web-{1662AD33-CA91-4DA6-8817-03B7751A3789}" dt="2022-03-23T13:49:49.242" v="49"/>
        <pc:sldMkLst>
          <pc:docMk/>
          <pc:sldMk cId="691130045" sldId="413"/>
        </pc:sldMkLst>
        <pc:spChg chg="add mod">
          <ac:chgData name="Jain, Paridhi" userId="S::jain440@purdue.edu::7f861f1f-76eb-467c-bf65-0759bff15dd4" providerId="AD" clId="Web-{1662AD33-CA91-4DA6-8817-03B7751A3789}" dt="2022-03-23T13:39:56.882" v="40"/>
          <ac:spMkLst>
            <pc:docMk/>
            <pc:sldMk cId="691130045" sldId="413"/>
            <ac:spMk id="60" creationId="{E5A8B229-7640-B6D2-E640-19C0DA178962}"/>
          </ac:spMkLst>
        </pc:spChg>
        <pc:spChg chg="add del">
          <ac:chgData name="Jain, Paridhi" userId="S::jain440@purdue.edu::7f861f1f-76eb-467c-bf65-0759bff15dd4" providerId="AD" clId="Web-{1662AD33-CA91-4DA6-8817-03B7751A3789}" dt="2022-03-23T13:40:03.554" v="42"/>
          <ac:spMkLst>
            <pc:docMk/>
            <pc:sldMk cId="691130045" sldId="413"/>
            <ac:spMk id="61" creationId="{53D389BB-1D9C-3D51-04E3-1DF75A3FE457}"/>
          </ac:spMkLst>
        </pc:spChg>
        <pc:spChg chg="add del mod">
          <ac:chgData name="Jain, Paridhi" userId="S::jain440@purdue.edu::7f861f1f-76eb-467c-bf65-0759bff15dd4" providerId="AD" clId="Web-{1662AD33-CA91-4DA6-8817-03B7751A3789}" dt="2022-03-23T13:49:49.242" v="49"/>
          <ac:spMkLst>
            <pc:docMk/>
            <pc:sldMk cId="691130045" sldId="413"/>
            <ac:spMk id="83" creationId="{2198F8E9-2275-302C-2E38-83427E3A33CB}"/>
          </ac:spMkLst>
        </pc:spChg>
        <pc:picChg chg="add del mod">
          <ac:chgData name="Jain, Paridhi" userId="S::jain440@purdue.edu::7f861f1f-76eb-467c-bf65-0759bff15dd4" providerId="AD" clId="Web-{1662AD33-CA91-4DA6-8817-03B7751A3789}" dt="2022-03-23T13:37:54.991" v="3"/>
          <ac:picMkLst>
            <pc:docMk/>
            <pc:sldMk cId="691130045" sldId="413"/>
            <ac:picMk id="17" creationId="{2A3D490E-40C1-3472-E544-FE6A88BAD7E2}"/>
          </ac:picMkLst>
        </pc:picChg>
        <pc:picChg chg="add del mod">
          <ac:chgData name="Jain, Paridhi" userId="S::jain440@purdue.edu::7f861f1f-76eb-467c-bf65-0759bff15dd4" providerId="AD" clId="Web-{1662AD33-CA91-4DA6-8817-03B7751A3789}" dt="2022-03-23T13:38:36.085" v="6"/>
          <ac:picMkLst>
            <pc:docMk/>
            <pc:sldMk cId="691130045" sldId="413"/>
            <ac:picMk id="48" creationId="{92400FE9-3617-8C48-32FF-9C3D702D7D1E}"/>
          </ac:picMkLst>
        </pc:picChg>
        <pc:picChg chg="add mod">
          <ac:chgData name="Jain, Paridhi" userId="S::jain440@purdue.edu::7f861f1f-76eb-467c-bf65-0759bff15dd4" providerId="AD" clId="Web-{1662AD33-CA91-4DA6-8817-03B7751A3789}" dt="2022-03-23T13:39:00.101" v="12" actId="1076"/>
          <ac:picMkLst>
            <pc:docMk/>
            <pc:sldMk cId="691130045" sldId="413"/>
            <ac:picMk id="49" creationId="{65056EFD-31CE-9FD8-B5AB-5C477077AD3E}"/>
          </ac:picMkLst>
        </pc:picChg>
      </pc:sldChg>
      <pc:sldChg chg="addSp modSp">
        <pc:chgData name="Jain, Paridhi" userId="S::jain440@purdue.edu::7f861f1f-76eb-467c-bf65-0759bff15dd4" providerId="AD" clId="Web-{1662AD33-CA91-4DA6-8817-03B7751A3789}" dt="2022-03-23T13:51:33.399" v="115" actId="1076"/>
        <pc:sldMkLst>
          <pc:docMk/>
          <pc:sldMk cId="2167350942" sldId="414"/>
        </pc:sldMkLst>
        <pc:spChg chg="add mod">
          <ac:chgData name="Jain, Paridhi" userId="S::jain440@purdue.edu::7f861f1f-76eb-467c-bf65-0759bff15dd4" providerId="AD" clId="Web-{1662AD33-CA91-4DA6-8817-03B7751A3789}" dt="2022-03-23T13:51:33.399" v="115" actId="1076"/>
          <ac:spMkLst>
            <pc:docMk/>
            <pc:sldMk cId="2167350942" sldId="414"/>
            <ac:spMk id="69" creationId="{8D17D76C-5E7F-BE4F-BAE9-AD71629E9D7C}"/>
          </ac:spMkLst>
        </pc:spChg>
        <pc:picChg chg="add mod">
          <ac:chgData name="Jain, Paridhi" userId="S::jain440@purdue.edu::7f861f1f-76eb-467c-bf65-0759bff15dd4" providerId="AD" clId="Web-{1662AD33-CA91-4DA6-8817-03B7751A3789}" dt="2022-03-23T13:51:25.352" v="114" actId="14100"/>
          <ac:picMkLst>
            <pc:docMk/>
            <pc:sldMk cId="2167350942" sldId="414"/>
            <ac:picMk id="57" creationId="{F99C1680-30EF-26C8-53F1-48C4C79BF466}"/>
          </ac:picMkLst>
        </pc:picChg>
      </pc:sldChg>
    </pc:docChg>
  </pc:docChgLst>
  <pc:docChgLst>
    <pc:chgData name="Jain, Paridhi" userId="S::jain440@purdue.edu::7f861f1f-76eb-467c-bf65-0759bff15dd4" providerId="AD" clId="Web-{4382E337-5E98-419D-8871-C0B612B2724C}"/>
    <pc:docChg chg="modSld">
      <pc:chgData name="Jain, Paridhi" userId="S::jain440@purdue.edu::7f861f1f-76eb-467c-bf65-0759bff15dd4" providerId="AD" clId="Web-{4382E337-5E98-419D-8871-C0B612B2724C}" dt="2022-03-25T01:04:00.155" v="335" actId="14100"/>
      <pc:docMkLst>
        <pc:docMk/>
      </pc:docMkLst>
      <pc:sldChg chg="modSp">
        <pc:chgData name="Jain, Paridhi" userId="S::jain440@purdue.edu::7f861f1f-76eb-467c-bf65-0759bff15dd4" providerId="AD" clId="Web-{4382E337-5E98-419D-8871-C0B612B2724C}" dt="2022-03-25T01:04:00.155" v="335" actId="14100"/>
        <pc:sldMkLst>
          <pc:docMk/>
          <pc:sldMk cId="3644359276" sldId="469"/>
        </pc:sldMkLst>
        <pc:spChg chg="mod">
          <ac:chgData name="Jain, Paridhi" userId="S::jain440@purdue.edu::7f861f1f-76eb-467c-bf65-0759bff15dd4" providerId="AD" clId="Web-{4382E337-5E98-419D-8871-C0B612B2724C}" dt="2022-03-25T01:04:00.155" v="335" actId="14100"/>
          <ac:spMkLst>
            <pc:docMk/>
            <pc:sldMk cId="3644359276" sldId="469"/>
            <ac:spMk id="13" creationId="{84556497-D824-BA41-8714-4D6020014D92}"/>
          </ac:spMkLst>
        </pc:spChg>
      </pc:sldChg>
    </pc:docChg>
  </pc:docChgLst>
  <pc:docChgLst>
    <pc:chgData name="Solanki, Chetan" userId="18333c66-4f9a-442e-ad0d-a5c10a8da3b6" providerId="ADAL" clId="{102C21A7-429E-45FC-B629-118E095D7F01}"/>
    <pc:docChg chg="custSel modSld">
      <pc:chgData name="Solanki, Chetan" userId="18333c66-4f9a-442e-ad0d-a5c10a8da3b6" providerId="ADAL" clId="{102C21A7-429E-45FC-B629-118E095D7F01}" dt="2022-04-11T14:27:02.433" v="3" actId="1076"/>
      <pc:docMkLst>
        <pc:docMk/>
      </pc:docMkLst>
      <pc:sldChg chg="addSp delSp modSp mod">
        <pc:chgData name="Solanki, Chetan" userId="18333c66-4f9a-442e-ad0d-a5c10a8da3b6" providerId="ADAL" clId="{102C21A7-429E-45FC-B629-118E095D7F01}" dt="2022-04-11T14:27:02.433" v="3" actId="1076"/>
        <pc:sldMkLst>
          <pc:docMk/>
          <pc:sldMk cId="1969373205" sldId="456"/>
        </pc:sldMkLst>
        <pc:picChg chg="del">
          <ac:chgData name="Solanki, Chetan" userId="18333c66-4f9a-442e-ad0d-a5c10a8da3b6" providerId="ADAL" clId="{102C21A7-429E-45FC-B629-118E095D7F01}" dt="2022-04-11T14:26:53.774" v="0" actId="478"/>
          <ac:picMkLst>
            <pc:docMk/>
            <pc:sldMk cId="1969373205" sldId="456"/>
            <ac:picMk id="6" creationId="{62B066DC-8069-4AB2-89C4-7494118C67DD}"/>
          </ac:picMkLst>
        </pc:picChg>
        <pc:picChg chg="add mod">
          <ac:chgData name="Solanki, Chetan" userId="18333c66-4f9a-442e-ad0d-a5c10a8da3b6" providerId="ADAL" clId="{102C21A7-429E-45FC-B629-118E095D7F01}" dt="2022-04-11T14:27:02.433" v="3" actId="1076"/>
          <ac:picMkLst>
            <pc:docMk/>
            <pc:sldMk cId="1969373205" sldId="456"/>
            <ac:picMk id="7" creationId="{C5071C49-5F69-415A-A95B-B4789992A728}"/>
          </ac:picMkLst>
        </pc:picChg>
      </pc:sldChg>
    </pc:docChg>
  </pc:docChgLst>
  <pc:docChgLst>
    <pc:chgData name="Kowtha, Nityanand" userId="a1e83e9b-5e54-4c1d-ad94-8553a4713ea3" providerId="ADAL" clId="{4410670A-B854-5148-AFB5-0AC4FBA5B553}"/>
    <pc:docChg chg="custSel addSld delSld modSld">
      <pc:chgData name="Kowtha, Nityanand" userId="a1e83e9b-5e54-4c1d-ad94-8553a4713ea3" providerId="ADAL" clId="{4410670A-B854-5148-AFB5-0AC4FBA5B553}" dt="2022-03-25T18:27:21.425" v="79" actId="20577"/>
      <pc:docMkLst>
        <pc:docMk/>
      </pc:docMkLst>
      <pc:sldChg chg="modSp mod">
        <pc:chgData name="Kowtha, Nityanand" userId="a1e83e9b-5e54-4c1d-ad94-8553a4713ea3" providerId="ADAL" clId="{4410670A-B854-5148-AFB5-0AC4FBA5B553}" dt="2022-03-25T17:53:49.894" v="44" actId="1076"/>
        <pc:sldMkLst>
          <pc:docMk/>
          <pc:sldMk cId="3448886177" sldId="364"/>
        </pc:sldMkLst>
        <pc:picChg chg="mod">
          <ac:chgData name="Kowtha, Nityanand" userId="a1e83e9b-5e54-4c1d-ad94-8553a4713ea3" providerId="ADAL" clId="{4410670A-B854-5148-AFB5-0AC4FBA5B553}" dt="2022-03-25T17:53:49.894" v="44" actId="1076"/>
          <ac:picMkLst>
            <pc:docMk/>
            <pc:sldMk cId="3448886177" sldId="364"/>
            <ac:picMk id="5" creationId="{7BCBFE94-748C-4E85-B42C-9D714C7B0ACE}"/>
          </ac:picMkLst>
        </pc:picChg>
      </pc:sldChg>
      <pc:sldChg chg="modSp mod">
        <pc:chgData name="Kowtha, Nityanand" userId="a1e83e9b-5e54-4c1d-ad94-8553a4713ea3" providerId="ADAL" clId="{4410670A-B854-5148-AFB5-0AC4FBA5B553}" dt="2022-03-25T18:27:21.425" v="79" actId="20577"/>
        <pc:sldMkLst>
          <pc:docMk/>
          <pc:sldMk cId="3139786193" sldId="377"/>
        </pc:sldMkLst>
        <pc:spChg chg="mod">
          <ac:chgData name="Kowtha, Nityanand" userId="a1e83e9b-5e54-4c1d-ad94-8553a4713ea3" providerId="ADAL" clId="{4410670A-B854-5148-AFB5-0AC4FBA5B553}" dt="2022-03-25T18:27:21.425" v="79" actId="20577"/>
          <ac:spMkLst>
            <pc:docMk/>
            <pc:sldMk cId="3139786193" sldId="377"/>
            <ac:spMk id="2" creationId="{53A3AB7E-E737-0843-940A-EA97EC73CD4A}"/>
          </ac:spMkLst>
        </pc:spChg>
      </pc:sldChg>
      <pc:sldChg chg="delSp mod">
        <pc:chgData name="Kowtha, Nityanand" userId="a1e83e9b-5e54-4c1d-ad94-8553a4713ea3" providerId="ADAL" clId="{4410670A-B854-5148-AFB5-0AC4FBA5B553}" dt="2022-03-25T17:53:18.034" v="42" actId="478"/>
        <pc:sldMkLst>
          <pc:docMk/>
          <pc:sldMk cId="353326604" sldId="382"/>
        </pc:sldMkLst>
        <pc:spChg chg="del">
          <ac:chgData name="Kowtha, Nityanand" userId="a1e83e9b-5e54-4c1d-ad94-8553a4713ea3" providerId="ADAL" clId="{4410670A-B854-5148-AFB5-0AC4FBA5B553}" dt="2022-03-25T17:53:18.034" v="42" actId="478"/>
          <ac:spMkLst>
            <pc:docMk/>
            <pc:sldMk cId="353326604" sldId="382"/>
            <ac:spMk id="8" creationId="{7D1A1C41-8C59-4A64-880C-26EAF611ED75}"/>
          </ac:spMkLst>
        </pc:spChg>
      </pc:sldChg>
      <pc:sldChg chg="delSp mod">
        <pc:chgData name="Kowtha, Nityanand" userId="a1e83e9b-5e54-4c1d-ad94-8553a4713ea3" providerId="ADAL" clId="{4410670A-B854-5148-AFB5-0AC4FBA5B553}" dt="2022-03-25T17:53:27.808" v="43" actId="478"/>
        <pc:sldMkLst>
          <pc:docMk/>
          <pc:sldMk cId="3231295446" sldId="383"/>
        </pc:sldMkLst>
        <pc:spChg chg="del">
          <ac:chgData name="Kowtha, Nityanand" userId="a1e83e9b-5e54-4c1d-ad94-8553a4713ea3" providerId="ADAL" clId="{4410670A-B854-5148-AFB5-0AC4FBA5B553}" dt="2022-03-25T17:53:27.808" v="43" actId="478"/>
          <ac:spMkLst>
            <pc:docMk/>
            <pc:sldMk cId="3231295446" sldId="383"/>
            <ac:spMk id="2" creationId="{FF292C0D-CD70-439E-AEC0-BCEF1F87458B}"/>
          </ac:spMkLst>
        </pc:spChg>
      </pc:sldChg>
      <pc:sldChg chg="modSp mod">
        <pc:chgData name="Kowtha, Nityanand" userId="a1e83e9b-5e54-4c1d-ad94-8553a4713ea3" providerId="ADAL" clId="{4410670A-B854-5148-AFB5-0AC4FBA5B553}" dt="2022-03-23T13:46:57.942" v="1" actId="20577"/>
        <pc:sldMkLst>
          <pc:docMk/>
          <pc:sldMk cId="918211115" sldId="398"/>
        </pc:sldMkLst>
        <pc:spChg chg="mod">
          <ac:chgData name="Kowtha, Nityanand" userId="a1e83e9b-5e54-4c1d-ad94-8553a4713ea3" providerId="ADAL" clId="{4410670A-B854-5148-AFB5-0AC4FBA5B553}" dt="2022-03-23T13:46:57.942" v="1" actId="20577"/>
          <ac:spMkLst>
            <pc:docMk/>
            <pc:sldMk cId="918211115" sldId="398"/>
            <ac:spMk id="15" creationId="{409B91AA-ECA5-41EF-BFFE-6C5FD9F69DFB}"/>
          </ac:spMkLst>
        </pc:spChg>
      </pc:sldChg>
      <pc:sldChg chg="addSp delSp modSp mod">
        <pc:chgData name="Kowtha, Nityanand" userId="a1e83e9b-5e54-4c1d-ad94-8553a4713ea3" providerId="ADAL" clId="{4410670A-B854-5148-AFB5-0AC4FBA5B553}" dt="2022-03-25T17:54:20.972" v="49"/>
        <pc:sldMkLst>
          <pc:docMk/>
          <pc:sldMk cId="2755512638" sldId="408"/>
        </pc:sldMkLst>
        <pc:picChg chg="del mod">
          <ac:chgData name="Kowtha, Nityanand" userId="a1e83e9b-5e54-4c1d-ad94-8553a4713ea3" providerId="ADAL" clId="{4410670A-B854-5148-AFB5-0AC4FBA5B553}" dt="2022-03-25T17:54:20.393" v="48" actId="478"/>
          <ac:picMkLst>
            <pc:docMk/>
            <pc:sldMk cId="2755512638" sldId="408"/>
            <ac:picMk id="4" creationId="{81086FC1-A780-4F5C-9CBB-51CB7F42EEE9}"/>
          </ac:picMkLst>
        </pc:picChg>
        <pc:picChg chg="add mod">
          <ac:chgData name="Kowtha, Nityanand" userId="a1e83e9b-5e54-4c1d-ad94-8553a4713ea3" providerId="ADAL" clId="{4410670A-B854-5148-AFB5-0AC4FBA5B553}" dt="2022-03-25T17:54:20.972" v="49"/>
          <ac:picMkLst>
            <pc:docMk/>
            <pc:sldMk cId="2755512638" sldId="408"/>
            <ac:picMk id="7" creationId="{431FA52B-567D-AA42-99EF-41CD0FAC6666}"/>
          </ac:picMkLst>
        </pc:picChg>
      </pc:sldChg>
      <pc:sldChg chg="new del">
        <pc:chgData name="Kowtha, Nityanand" userId="a1e83e9b-5e54-4c1d-ad94-8553a4713ea3" providerId="ADAL" clId="{4410670A-B854-5148-AFB5-0AC4FBA5B553}" dt="2022-03-23T13:56:32.760" v="3" actId="2696"/>
        <pc:sldMkLst>
          <pc:docMk/>
          <pc:sldMk cId="445275270" sldId="419"/>
        </pc:sldMkLst>
      </pc:sldChg>
      <pc:sldChg chg="modSp add del mod">
        <pc:chgData name="Kowtha, Nityanand" userId="a1e83e9b-5e54-4c1d-ad94-8553a4713ea3" providerId="ADAL" clId="{4410670A-B854-5148-AFB5-0AC4FBA5B553}" dt="2022-03-23T14:00:47.560" v="15" actId="2696"/>
        <pc:sldMkLst>
          <pc:docMk/>
          <pc:sldMk cId="3916602948" sldId="419"/>
        </pc:sldMkLst>
        <pc:spChg chg="mod">
          <ac:chgData name="Kowtha, Nityanand" userId="a1e83e9b-5e54-4c1d-ad94-8553a4713ea3" providerId="ADAL" clId="{4410670A-B854-5148-AFB5-0AC4FBA5B553}" dt="2022-03-23T14:00:16.466" v="13" actId="20577"/>
          <ac:spMkLst>
            <pc:docMk/>
            <pc:sldMk cId="3916602948" sldId="419"/>
            <ac:spMk id="6" creationId="{D492BB5E-FF76-406F-B419-A21025395676}"/>
          </ac:spMkLst>
        </pc:spChg>
      </pc:sldChg>
      <pc:sldChg chg="add">
        <pc:chgData name="Kowtha, Nityanand" userId="a1e83e9b-5e54-4c1d-ad94-8553a4713ea3" providerId="ADAL" clId="{4410670A-B854-5148-AFB5-0AC4FBA5B553}" dt="2022-03-23T14:06:16.487" v="17"/>
        <pc:sldMkLst>
          <pc:docMk/>
          <pc:sldMk cId="1072208345" sldId="421"/>
        </pc:sldMkLst>
      </pc:sldChg>
      <pc:sldChg chg="add">
        <pc:chgData name="Kowtha, Nityanand" userId="a1e83e9b-5e54-4c1d-ad94-8553a4713ea3" providerId="ADAL" clId="{4410670A-B854-5148-AFB5-0AC4FBA5B553}" dt="2022-03-23T14:01:09.833" v="16"/>
        <pc:sldMkLst>
          <pc:docMk/>
          <pc:sldMk cId="4050982858" sldId="423"/>
        </pc:sldMkLst>
      </pc:sldChg>
      <pc:sldChg chg="add">
        <pc:chgData name="Kowtha, Nityanand" userId="a1e83e9b-5e54-4c1d-ad94-8553a4713ea3" providerId="ADAL" clId="{4410670A-B854-5148-AFB5-0AC4FBA5B553}" dt="2022-03-23T14:00:45.724" v="14"/>
        <pc:sldMkLst>
          <pc:docMk/>
          <pc:sldMk cId="4148419304" sldId="425"/>
        </pc:sldMkLst>
      </pc:sldChg>
      <pc:sldChg chg="addSp delSp modSp mod">
        <pc:chgData name="Kowtha, Nityanand" userId="a1e83e9b-5e54-4c1d-ad94-8553a4713ea3" providerId="ADAL" clId="{4410670A-B854-5148-AFB5-0AC4FBA5B553}" dt="2022-03-24T02:21:27.417" v="41" actId="1036"/>
        <pc:sldMkLst>
          <pc:docMk/>
          <pc:sldMk cId="661377612" sldId="434"/>
        </pc:sldMkLst>
        <pc:spChg chg="del">
          <ac:chgData name="Kowtha, Nityanand" userId="a1e83e9b-5e54-4c1d-ad94-8553a4713ea3" providerId="ADAL" clId="{4410670A-B854-5148-AFB5-0AC4FBA5B553}" dt="2022-03-24T02:21:08.635" v="25" actId="478"/>
          <ac:spMkLst>
            <pc:docMk/>
            <pc:sldMk cId="661377612" sldId="434"/>
            <ac:spMk id="2" creationId="{39953D84-180A-41F6-BDA9-EA81A7A84DEA}"/>
          </ac:spMkLst>
        </pc:spChg>
        <pc:spChg chg="add mod">
          <ac:chgData name="Kowtha, Nityanand" userId="a1e83e9b-5e54-4c1d-ad94-8553a4713ea3" providerId="ADAL" clId="{4410670A-B854-5148-AFB5-0AC4FBA5B553}" dt="2022-03-24T02:20:57.454" v="23"/>
          <ac:spMkLst>
            <pc:docMk/>
            <pc:sldMk cId="661377612" sldId="434"/>
            <ac:spMk id="10" creationId="{CBD6550D-FBD1-0042-830B-5EF54737F406}"/>
          </ac:spMkLst>
        </pc:spChg>
        <pc:picChg chg="add mod">
          <ac:chgData name="Kowtha, Nityanand" userId="a1e83e9b-5e54-4c1d-ad94-8553a4713ea3" providerId="ADAL" clId="{4410670A-B854-5148-AFB5-0AC4FBA5B553}" dt="2022-03-24T02:20:38.378" v="21"/>
          <ac:picMkLst>
            <pc:docMk/>
            <pc:sldMk cId="661377612" sldId="434"/>
            <ac:picMk id="7" creationId="{ABFC38F2-B0B2-8C44-ACE7-752F64551DD6}"/>
          </ac:picMkLst>
        </pc:picChg>
        <pc:picChg chg="del">
          <ac:chgData name="Kowtha, Nityanand" userId="a1e83e9b-5e54-4c1d-ad94-8553a4713ea3" providerId="ADAL" clId="{4410670A-B854-5148-AFB5-0AC4FBA5B553}" dt="2022-03-24T02:21:06.873" v="24" actId="21"/>
          <ac:picMkLst>
            <pc:docMk/>
            <pc:sldMk cId="661377612" sldId="434"/>
            <ac:picMk id="8" creationId="{68DDF97F-6AC1-4FAF-A429-39E51EC2251B}"/>
          </ac:picMkLst>
        </pc:picChg>
        <pc:picChg chg="add mod">
          <ac:chgData name="Kowtha, Nityanand" userId="a1e83e9b-5e54-4c1d-ad94-8553a4713ea3" providerId="ADAL" clId="{4410670A-B854-5148-AFB5-0AC4FBA5B553}" dt="2022-03-24T02:20:47.316" v="22"/>
          <ac:picMkLst>
            <pc:docMk/>
            <pc:sldMk cId="661377612" sldId="434"/>
            <ac:picMk id="9" creationId="{45D4AB30-BBA5-044B-9589-F7D25D5F1AF5}"/>
          </ac:picMkLst>
        </pc:picChg>
        <pc:picChg chg="add mod">
          <ac:chgData name="Kowtha, Nityanand" userId="a1e83e9b-5e54-4c1d-ad94-8553a4713ea3" providerId="ADAL" clId="{4410670A-B854-5148-AFB5-0AC4FBA5B553}" dt="2022-03-24T02:21:27.417" v="41" actId="1036"/>
          <ac:picMkLst>
            <pc:docMk/>
            <pc:sldMk cId="661377612" sldId="434"/>
            <ac:picMk id="11" creationId="{679F408D-42AC-6149-8BF5-40364B62B0EB}"/>
          </ac:picMkLst>
        </pc:picChg>
      </pc:sldChg>
      <pc:sldChg chg="add">
        <pc:chgData name="Kowtha, Nityanand" userId="a1e83e9b-5e54-4c1d-ad94-8553a4713ea3" providerId="ADAL" clId="{4410670A-B854-5148-AFB5-0AC4FBA5B553}" dt="2022-03-23T14:01:09.833" v="16"/>
        <pc:sldMkLst>
          <pc:docMk/>
          <pc:sldMk cId="2199071547" sldId="435"/>
        </pc:sldMkLst>
      </pc:sldChg>
      <pc:sldChg chg="add">
        <pc:chgData name="Kowtha, Nityanand" userId="a1e83e9b-5e54-4c1d-ad94-8553a4713ea3" providerId="ADAL" clId="{4410670A-B854-5148-AFB5-0AC4FBA5B553}" dt="2022-03-23T14:01:09.833" v="16"/>
        <pc:sldMkLst>
          <pc:docMk/>
          <pc:sldMk cId="60047701" sldId="457"/>
        </pc:sldMkLst>
      </pc:sldChg>
      <pc:sldChg chg="add">
        <pc:chgData name="Kowtha, Nityanand" userId="a1e83e9b-5e54-4c1d-ad94-8553a4713ea3" providerId="ADAL" clId="{4410670A-B854-5148-AFB5-0AC4FBA5B553}" dt="2022-03-23T14:06:27.730" v="18"/>
        <pc:sldMkLst>
          <pc:docMk/>
          <pc:sldMk cId="1956330941" sldId="458"/>
        </pc:sldMkLst>
      </pc:sldChg>
      <pc:sldChg chg="add">
        <pc:chgData name="Kowtha, Nityanand" userId="a1e83e9b-5e54-4c1d-ad94-8553a4713ea3" providerId="ADAL" clId="{4410670A-B854-5148-AFB5-0AC4FBA5B553}" dt="2022-03-23T14:06:27.730" v="18"/>
        <pc:sldMkLst>
          <pc:docMk/>
          <pc:sldMk cId="3069208078" sldId="459"/>
        </pc:sldMkLst>
      </pc:sldChg>
      <pc:sldChg chg="modSp mod">
        <pc:chgData name="Kowtha, Nityanand" userId="a1e83e9b-5e54-4c1d-ad94-8553a4713ea3" providerId="ADAL" clId="{4410670A-B854-5148-AFB5-0AC4FBA5B553}" dt="2022-03-24T02:14:43.998" v="20" actId="20577"/>
        <pc:sldMkLst>
          <pc:docMk/>
          <pc:sldMk cId="2861478169" sldId="463"/>
        </pc:sldMkLst>
        <pc:spChg chg="mod">
          <ac:chgData name="Kowtha, Nityanand" userId="a1e83e9b-5e54-4c1d-ad94-8553a4713ea3" providerId="ADAL" clId="{4410670A-B854-5148-AFB5-0AC4FBA5B553}" dt="2022-03-24T02:14:43.998" v="20" actId="20577"/>
          <ac:spMkLst>
            <pc:docMk/>
            <pc:sldMk cId="2861478169" sldId="463"/>
            <ac:spMk id="14" creationId="{66115F17-0909-4ACD-83F6-AAC4F4F32C03}"/>
          </ac:spMkLst>
        </pc:spChg>
      </pc:sldChg>
    </pc:docChg>
  </pc:docChgLst>
  <pc:docChgLst>
    <pc:chgData name="Korasawala, Durriya" userId="ada1b677-ffc7-4f78-afba-6d6661793470" providerId="ADAL" clId="{66857A93-D59C-4A4C-AD95-0C72CD630480}"/>
    <pc:docChg chg="custSel modSld">
      <pc:chgData name="Korasawala, Durriya" userId="ada1b677-ffc7-4f78-afba-6d6661793470" providerId="ADAL" clId="{66857A93-D59C-4A4C-AD95-0C72CD630480}" dt="2022-03-25T20:08:39.833" v="238" actId="20577"/>
      <pc:docMkLst>
        <pc:docMk/>
      </pc:docMkLst>
      <pc:sldChg chg="modSp mod">
        <pc:chgData name="Korasawala, Durriya" userId="ada1b677-ffc7-4f78-afba-6d6661793470" providerId="ADAL" clId="{66857A93-D59C-4A4C-AD95-0C72CD630480}" dt="2022-03-25T20:08:39.833" v="238" actId="20577"/>
        <pc:sldMkLst>
          <pc:docMk/>
          <pc:sldMk cId="0" sldId="258"/>
        </pc:sldMkLst>
        <pc:spChg chg="mod">
          <ac:chgData name="Korasawala, Durriya" userId="ada1b677-ffc7-4f78-afba-6d6661793470" providerId="ADAL" clId="{66857A93-D59C-4A4C-AD95-0C72CD630480}" dt="2022-03-25T20:08:39.833" v="238" actId="20577"/>
          <ac:spMkLst>
            <pc:docMk/>
            <pc:sldMk cId="0" sldId="258"/>
            <ac:spMk id="5123" creationId="{E20A2534-6895-0241-B7A9-6F3D177DCB50}"/>
          </ac:spMkLst>
        </pc:spChg>
      </pc:sldChg>
      <pc:sldChg chg="modSp mod">
        <pc:chgData name="Korasawala, Durriya" userId="ada1b677-ffc7-4f78-afba-6d6661793470" providerId="ADAL" clId="{66857A93-D59C-4A4C-AD95-0C72CD630480}" dt="2022-03-25T15:29:31.977" v="80" actId="20577"/>
        <pc:sldMkLst>
          <pc:docMk/>
          <pc:sldMk cId="0" sldId="342"/>
        </pc:sldMkLst>
        <pc:spChg chg="mod">
          <ac:chgData name="Korasawala, Durriya" userId="ada1b677-ffc7-4f78-afba-6d6661793470" providerId="ADAL" clId="{66857A93-D59C-4A4C-AD95-0C72CD630480}" dt="2022-03-25T15:29:31.977" v="80" actId="20577"/>
          <ac:spMkLst>
            <pc:docMk/>
            <pc:sldMk cId="0" sldId="342"/>
            <ac:spMk id="2" creationId="{C65052C9-D7FC-8E44-A0DB-78D1AB360E9B}"/>
          </ac:spMkLst>
        </pc:spChg>
      </pc:sldChg>
      <pc:sldChg chg="modSp mod">
        <pc:chgData name="Korasawala, Durriya" userId="ada1b677-ffc7-4f78-afba-6d6661793470" providerId="ADAL" clId="{66857A93-D59C-4A4C-AD95-0C72CD630480}" dt="2022-03-25T15:30:54.953" v="212" actId="20577"/>
        <pc:sldMkLst>
          <pc:docMk/>
          <pc:sldMk cId="0" sldId="343"/>
        </pc:sldMkLst>
        <pc:spChg chg="mod">
          <ac:chgData name="Korasawala, Durriya" userId="ada1b677-ffc7-4f78-afba-6d6661793470" providerId="ADAL" clId="{66857A93-D59C-4A4C-AD95-0C72CD630480}" dt="2022-03-25T15:30:54.953" v="212" actId="20577"/>
          <ac:spMkLst>
            <pc:docMk/>
            <pc:sldMk cId="0" sldId="343"/>
            <ac:spMk id="10" creationId="{84CBF789-8CBD-4B9A-B56B-2DFFAE0E8768}"/>
          </ac:spMkLst>
        </pc:spChg>
      </pc:sldChg>
      <pc:sldChg chg="addSp modSp mod">
        <pc:chgData name="Korasawala, Durriya" userId="ada1b677-ffc7-4f78-afba-6d6661793470" providerId="ADAL" clId="{66857A93-D59C-4A4C-AD95-0C72CD630480}" dt="2022-03-24T23:25:15.443" v="58" actId="20577"/>
        <pc:sldMkLst>
          <pc:docMk/>
          <pc:sldMk cId="353326604" sldId="382"/>
        </pc:sldMkLst>
        <pc:spChg chg="mod">
          <ac:chgData name="Korasawala, Durriya" userId="ada1b677-ffc7-4f78-afba-6d6661793470" providerId="ADAL" clId="{66857A93-D59C-4A4C-AD95-0C72CD630480}" dt="2022-03-24T23:24:42.230" v="40" actId="1076"/>
          <ac:spMkLst>
            <pc:docMk/>
            <pc:sldMk cId="353326604" sldId="382"/>
            <ac:spMk id="8" creationId="{7D1A1C41-8C59-4A64-880C-26EAF611ED75}"/>
          </ac:spMkLst>
        </pc:spChg>
        <pc:spChg chg="add mod">
          <ac:chgData name="Korasawala, Durriya" userId="ada1b677-ffc7-4f78-afba-6d6661793470" providerId="ADAL" clId="{66857A93-D59C-4A4C-AD95-0C72CD630480}" dt="2022-03-24T23:25:15.443" v="58" actId="20577"/>
          <ac:spMkLst>
            <pc:docMk/>
            <pc:sldMk cId="353326604" sldId="382"/>
            <ac:spMk id="9" creationId="{534A3106-B9F2-8E42-A7B7-6BD251ABF16D}"/>
          </ac:spMkLst>
        </pc:spChg>
        <pc:picChg chg="mod">
          <ac:chgData name="Korasawala, Durriya" userId="ada1b677-ffc7-4f78-afba-6d6661793470" providerId="ADAL" clId="{66857A93-D59C-4A4C-AD95-0C72CD630480}" dt="2022-03-24T23:24:02.924" v="37" actId="1035"/>
          <ac:picMkLst>
            <pc:docMk/>
            <pc:sldMk cId="353326604" sldId="382"/>
            <ac:picMk id="7" creationId="{DDC4CC9E-DE31-494E-A131-6D6A28E99BD1}"/>
          </ac:picMkLst>
        </pc:picChg>
      </pc:sldChg>
      <pc:sldChg chg="modSp mod">
        <pc:chgData name="Korasawala, Durriya" userId="ada1b677-ffc7-4f78-afba-6d6661793470" providerId="ADAL" clId="{66857A93-D59C-4A4C-AD95-0C72CD630480}" dt="2022-03-24T23:26:15.620" v="78" actId="732"/>
        <pc:sldMkLst>
          <pc:docMk/>
          <pc:sldMk cId="3231295446" sldId="383"/>
        </pc:sldMkLst>
        <pc:spChg chg="mod">
          <ac:chgData name="Korasawala, Durriya" userId="ada1b677-ffc7-4f78-afba-6d6661793470" providerId="ADAL" clId="{66857A93-D59C-4A4C-AD95-0C72CD630480}" dt="2022-03-24T23:25:53.826" v="76" actId="1076"/>
          <ac:spMkLst>
            <pc:docMk/>
            <pc:sldMk cId="3231295446" sldId="383"/>
            <ac:spMk id="2" creationId="{FF292C0D-CD70-439E-AEC0-BCEF1F87458B}"/>
          </ac:spMkLst>
        </pc:spChg>
        <pc:picChg chg="mod modCrop">
          <ac:chgData name="Korasawala, Durriya" userId="ada1b677-ffc7-4f78-afba-6d6661793470" providerId="ADAL" clId="{66857A93-D59C-4A4C-AD95-0C72CD630480}" dt="2022-03-24T23:26:15.620" v="78" actId="732"/>
          <ac:picMkLst>
            <pc:docMk/>
            <pc:sldMk cId="3231295446" sldId="383"/>
            <ac:picMk id="3" creationId="{2BE947BC-7FE3-4901-9825-6400206739E5}"/>
          </ac:picMkLst>
        </pc:picChg>
      </pc:sldChg>
      <pc:sldChg chg="modSp mod">
        <pc:chgData name="Korasawala, Durriya" userId="ada1b677-ffc7-4f78-afba-6d6661793470" providerId="ADAL" clId="{66857A93-D59C-4A4C-AD95-0C72CD630480}" dt="2022-03-25T15:32:25.092" v="235" actId="20577"/>
        <pc:sldMkLst>
          <pc:docMk/>
          <pc:sldMk cId="3375536406" sldId="390"/>
        </pc:sldMkLst>
        <pc:spChg chg="mod">
          <ac:chgData name="Korasawala, Durriya" userId="ada1b677-ffc7-4f78-afba-6d6661793470" providerId="ADAL" clId="{66857A93-D59C-4A4C-AD95-0C72CD630480}" dt="2022-03-25T15:32:25.092" v="235" actId="20577"/>
          <ac:spMkLst>
            <pc:docMk/>
            <pc:sldMk cId="3375536406" sldId="390"/>
            <ac:spMk id="10" creationId="{EB07E271-9426-4309-A421-00E2FE9BDC97}"/>
          </ac:spMkLst>
        </pc:spChg>
      </pc:sldChg>
    </pc:docChg>
  </pc:docChgLst>
  <pc:docChgLst>
    <pc:chgData name="Jain, Paridhi" userId="S::jain440@purdue.edu::7f861f1f-76eb-467c-bf65-0759bff15dd4" providerId="AD" clId="Web-{6FD97E7E-FD49-42CD-AE5E-4E28B2BCBEF4}"/>
    <pc:docChg chg="modSld">
      <pc:chgData name="Jain, Paridhi" userId="S::jain440@purdue.edu::7f861f1f-76eb-467c-bf65-0759bff15dd4" providerId="AD" clId="Web-{6FD97E7E-FD49-42CD-AE5E-4E28B2BCBEF4}" dt="2022-03-25T18:46:54.643" v="0" actId="1076"/>
      <pc:docMkLst>
        <pc:docMk/>
      </pc:docMkLst>
      <pc:sldChg chg="modSp">
        <pc:chgData name="Jain, Paridhi" userId="S::jain440@purdue.edu::7f861f1f-76eb-467c-bf65-0759bff15dd4" providerId="AD" clId="Web-{6FD97E7E-FD49-42CD-AE5E-4E28B2BCBEF4}" dt="2022-03-25T18:46:54.643" v="0" actId="1076"/>
        <pc:sldMkLst>
          <pc:docMk/>
          <pc:sldMk cId="3231295446" sldId="383"/>
        </pc:sldMkLst>
        <pc:picChg chg="mod">
          <ac:chgData name="Jain, Paridhi" userId="S::jain440@purdue.edu::7f861f1f-76eb-467c-bf65-0759bff15dd4" providerId="AD" clId="Web-{6FD97E7E-FD49-42CD-AE5E-4E28B2BCBEF4}" dt="2022-03-25T18:46:54.643" v="0" actId="1076"/>
          <ac:picMkLst>
            <pc:docMk/>
            <pc:sldMk cId="3231295446" sldId="383"/>
            <ac:picMk id="3" creationId="{2BE947BC-7FE3-4901-9825-6400206739E5}"/>
          </ac:picMkLst>
        </pc:picChg>
      </pc:sldChg>
    </pc:docChg>
  </pc:docChgLst>
  <pc:docChgLst>
    <pc:chgData name="Jain, Paridhi" userId="7f861f1f-76eb-467c-bf65-0759bff15dd4" providerId="ADAL" clId="{A057E887-08F5-4475-B238-605774A77447}"/>
    <pc:docChg chg="custSel modSld modMainMaster">
      <pc:chgData name="Jain, Paridhi" userId="7f861f1f-76eb-467c-bf65-0759bff15dd4" providerId="ADAL" clId="{A057E887-08F5-4475-B238-605774A77447}" dt="2022-04-11T15:18:10.860" v="393" actId="14100"/>
      <pc:docMkLst>
        <pc:docMk/>
      </pc:docMkLst>
      <pc:sldChg chg="modTransition">
        <pc:chgData name="Jain, Paridhi" userId="7f861f1f-76eb-467c-bf65-0759bff15dd4" providerId="ADAL" clId="{A057E887-08F5-4475-B238-605774A77447}" dt="2022-04-11T15:07:59.914" v="325"/>
        <pc:sldMkLst>
          <pc:docMk/>
          <pc:sldMk cId="0" sldId="258"/>
        </pc:sldMkLst>
      </pc:sldChg>
      <pc:sldChg chg="modTransition">
        <pc:chgData name="Jain, Paridhi" userId="7f861f1f-76eb-467c-bf65-0759bff15dd4" providerId="ADAL" clId="{A057E887-08F5-4475-B238-605774A77447}" dt="2022-04-11T15:07:59.914" v="325"/>
        <pc:sldMkLst>
          <pc:docMk/>
          <pc:sldMk cId="0" sldId="261"/>
        </pc:sldMkLst>
      </pc:sldChg>
      <pc:sldChg chg="modTransition">
        <pc:chgData name="Jain, Paridhi" userId="7f861f1f-76eb-467c-bf65-0759bff15dd4" providerId="ADAL" clId="{A057E887-08F5-4475-B238-605774A77447}" dt="2022-04-11T15:07:59.914" v="325"/>
        <pc:sldMkLst>
          <pc:docMk/>
          <pc:sldMk cId="0" sldId="296"/>
        </pc:sldMkLst>
      </pc:sldChg>
      <pc:sldChg chg="modTransition">
        <pc:chgData name="Jain, Paridhi" userId="7f861f1f-76eb-467c-bf65-0759bff15dd4" providerId="ADAL" clId="{A057E887-08F5-4475-B238-605774A77447}" dt="2022-04-11T15:07:59.914" v="325"/>
        <pc:sldMkLst>
          <pc:docMk/>
          <pc:sldMk cId="0" sldId="300"/>
        </pc:sldMkLst>
      </pc:sldChg>
      <pc:sldChg chg="modTransition">
        <pc:chgData name="Jain, Paridhi" userId="7f861f1f-76eb-467c-bf65-0759bff15dd4" providerId="ADAL" clId="{A057E887-08F5-4475-B238-605774A77447}" dt="2022-04-11T15:07:59.914" v="325"/>
        <pc:sldMkLst>
          <pc:docMk/>
          <pc:sldMk cId="0" sldId="323"/>
        </pc:sldMkLst>
      </pc:sldChg>
      <pc:sldChg chg="modTransition">
        <pc:chgData name="Jain, Paridhi" userId="7f861f1f-76eb-467c-bf65-0759bff15dd4" providerId="ADAL" clId="{A057E887-08F5-4475-B238-605774A77447}" dt="2022-04-11T15:07:59.914" v="325"/>
        <pc:sldMkLst>
          <pc:docMk/>
          <pc:sldMk cId="0" sldId="325"/>
        </pc:sldMkLst>
      </pc:sldChg>
      <pc:sldChg chg="modTransition">
        <pc:chgData name="Jain, Paridhi" userId="7f861f1f-76eb-467c-bf65-0759bff15dd4" providerId="ADAL" clId="{A057E887-08F5-4475-B238-605774A77447}" dt="2022-04-11T15:07:59.914" v="325"/>
        <pc:sldMkLst>
          <pc:docMk/>
          <pc:sldMk cId="0" sldId="328"/>
        </pc:sldMkLst>
      </pc:sldChg>
      <pc:sldChg chg="modTransition">
        <pc:chgData name="Jain, Paridhi" userId="7f861f1f-76eb-467c-bf65-0759bff15dd4" providerId="ADAL" clId="{A057E887-08F5-4475-B238-605774A77447}" dt="2022-04-11T15:07:59.914" v="325"/>
        <pc:sldMkLst>
          <pc:docMk/>
          <pc:sldMk cId="0" sldId="342"/>
        </pc:sldMkLst>
      </pc:sldChg>
      <pc:sldChg chg="modTransition">
        <pc:chgData name="Jain, Paridhi" userId="7f861f1f-76eb-467c-bf65-0759bff15dd4" providerId="ADAL" clId="{A057E887-08F5-4475-B238-605774A77447}" dt="2022-04-11T15:07:59.914" v="325"/>
        <pc:sldMkLst>
          <pc:docMk/>
          <pc:sldMk cId="0" sldId="343"/>
        </pc:sldMkLst>
      </pc:sldChg>
      <pc:sldChg chg="modTransition">
        <pc:chgData name="Jain, Paridhi" userId="7f861f1f-76eb-467c-bf65-0759bff15dd4" providerId="ADAL" clId="{A057E887-08F5-4475-B238-605774A77447}" dt="2022-04-11T15:07:59.914" v="325"/>
        <pc:sldMkLst>
          <pc:docMk/>
          <pc:sldMk cId="0" sldId="349"/>
        </pc:sldMkLst>
      </pc:sldChg>
      <pc:sldChg chg="modTransition">
        <pc:chgData name="Jain, Paridhi" userId="7f861f1f-76eb-467c-bf65-0759bff15dd4" providerId="ADAL" clId="{A057E887-08F5-4475-B238-605774A77447}" dt="2022-04-11T15:07:59.914" v="325"/>
        <pc:sldMkLst>
          <pc:docMk/>
          <pc:sldMk cId="2832381577" sldId="350"/>
        </pc:sldMkLst>
      </pc:sldChg>
      <pc:sldChg chg="modSp modTransition modAnim">
        <pc:chgData name="Jain, Paridhi" userId="7f861f1f-76eb-467c-bf65-0759bff15dd4" providerId="ADAL" clId="{A057E887-08F5-4475-B238-605774A77447}" dt="2022-04-11T15:09:07.110" v="334"/>
        <pc:sldMkLst>
          <pc:docMk/>
          <pc:sldMk cId="1703817156" sldId="351"/>
        </pc:sldMkLst>
        <pc:graphicFrameChg chg="mod">
          <ac:chgData name="Jain, Paridhi" userId="7f861f1f-76eb-467c-bf65-0759bff15dd4" providerId="ADAL" clId="{A057E887-08F5-4475-B238-605774A77447}" dt="2022-04-11T15:06:01.303" v="306" actId="20577"/>
          <ac:graphicFrameMkLst>
            <pc:docMk/>
            <pc:sldMk cId="1703817156" sldId="351"/>
            <ac:graphicFrameMk id="10" creationId="{8C638A7F-907A-4627-9A89-BE4B11485E88}"/>
          </ac:graphicFrameMkLst>
        </pc:graphicFrameChg>
      </pc:sldChg>
      <pc:sldChg chg="modSp modTransition modAnim">
        <pc:chgData name="Jain, Paridhi" userId="7f861f1f-76eb-467c-bf65-0759bff15dd4" providerId="ADAL" clId="{A057E887-08F5-4475-B238-605774A77447}" dt="2022-04-11T15:09:51.311" v="345"/>
        <pc:sldMkLst>
          <pc:docMk/>
          <pc:sldMk cId="2491599082" sldId="352"/>
        </pc:sldMkLst>
        <pc:graphicFrameChg chg="mod">
          <ac:chgData name="Jain, Paridhi" userId="7f861f1f-76eb-467c-bf65-0759bff15dd4" providerId="ADAL" clId="{A057E887-08F5-4475-B238-605774A77447}" dt="2022-04-11T15:05:43.435" v="276" actId="20577"/>
          <ac:graphicFrameMkLst>
            <pc:docMk/>
            <pc:sldMk cId="2491599082" sldId="352"/>
            <ac:graphicFrameMk id="6" creationId="{EC96F46A-6A95-4D95-8941-1755DBACEF51}"/>
          </ac:graphicFrameMkLst>
        </pc:graphicFrameChg>
      </pc:sldChg>
      <pc:sldChg chg="modTransition">
        <pc:chgData name="Jain, Paridhi" userId="7f861f1f-76eb-467c-bf65-0759bff15dd4" providerId="ADAL" clId="{A057E887-08F5-4475-B238-605774A77447}" dt="2022-04-11T15:07:59.914" v="325"/>
        <pc:sldMkLst>
          <pc:docMk/>
          <pc:sldMk cId="1629675523" sldId="354"/>
        </pc:sldMkLst>
      </pc:sldChg>
      <pc:sldChg chg="modTransition">
        <pc:chgData name="Jain, Paridhi" userId="7f861f1f-76eb-467c-bf65-0759bff15dd4" providerId="ADAL" clId="{A057E887-08F5-4475-B238-605774A77447}" dt="2022-04-11T15:07:59.914" v="325"/>
        <pc:sldMkLst>
          <pc:docMk/>
          <pc:sldMk cId="1417139354" sldId="355"/>
        </pc:sldMkLst>
      </pc:sldChg>
      <pc:sldChg chg="modTransition">
        <pc:chgData name="Jain, Paridhi" userId="7f861f1f-76eb-467c-bf65-0759bff15dd4" providerId="ADAL" clId="{A057E887-08F5-4475-B238-605774A77447}" dt="2022-04-11T15:07:59.914" v="325"/>
        <pc:sldMkLst>
          <pc:docMk/>
          <pc:sldMk cId="3086243949" sldId="359"/>
        </pc:sldMkLst>
      </pc:sldChg>
      <pc:sldChg chg="modTransition">
        <pc:chgData name="Jain, Paridhi" userId="7f861f1f-76eb-467c-bf65-0759bff15dd4" providerId="ADAL" clId="{A057E887-08F5-4475-B238-605774A77447}" dt="2022-04-11T15:07:59.914" v="325"/>
        <pc:sldMkLst>
          <pc:docMk/>
          <pc:sldMk cId="1872897631" sldId="360"/>
        </pc:sldMkLst>
      </pc:sldChg>
      <pc:sldChg chg="modTransition">
        <pc:chgData name="Jain, Paridhi" userId="7f861f1f-76eb-467c-bf65-0759bff15dd4" providerId="ADAL" clId="{A057E887-08F5-4475-B238-605774A77447}" dt="2022-04-11T15:07:59.914" v="325"/>
        <pc:sldMkLst>
          <pc:docMk/>
          <pc:sldMk cId="455023" sldId="361"/>
        </pc:sldMkLst>
      </pc:sldChg>
      <pc:sldChg chg="modTransition">
        <pc:chgData name="Jain, Paridhi" userId="7f861f1f-76eb-467c-bf65-0759bff15dd4" providerId="ADAL" clId="{A057E887-08F5-4475-B238-605774A77447}" dt="2022-04-11T15:07:59.914" v="325"/>
        <pc:sldMkLst>
          <pc:docMk/>
          <pc:sldMk cId="1258162974" sldId="362"/>
        </pc:sldMkLst>
      </pc:sldChg>
      <pc:sldChg chg="modTransition">
        <pc:chgData name="Jain, Paridhi" userId="7f861f1f-76eb-467c-bf65-0759bff15dd4" providerId="ADAL" clId="{A057E887-08F5-4475-B238-605774A77447}" dt="2022-04-11T15:07:59.914" v="325"/>
        <pc:sldMkLst>
          <pc:docMk/>
          <pc:sldMk cId="2252123933" sldId="363"/>
        </pc:sldMkLst>
      </pc:sldChg>
      <pc:sldChg chg="modTransition">
        <pc:chgData name="Jain, Paridhi" userId="7f861f1f-76eb-467c-bf65-0759bff15dd4" providerId="ADAL" clId="{A057E887-08F5-4475-B238-605774A77447}" dt="2022-04-11T15:07:59.914" v="325"/>
        <pc:sldMkLst>
          <pc:docMk/>
          <pc:sldMk cId="3448886177" sldId="364"/>
        </pc:sldMkLst>
      </pc:sldChg>
      <pc:sldChg chg="modTransition">
        <pc:chgData name="Jain, Paridhi" userId="7f861f1f-76eb-467c-bf65-0759bff15dd4" providerId="ADAL" clId="{A057E887-08F5-4475-B238-605774A77447}" dt="2022-04-11T15:07:59.914" v="325"/>
        <pc:sldMkLst>
          <pc:docMk/>
          <pc:sldMk cId="511104168" sldId="365"/>
        </pc:sldMkLst>
      </pc:sldChg>
      <pc:sldChg chg="modTransition">
        <pc:chgData name="Jain, Paridhi" userId="7f861f1f-76eb-467c-bf65-0759bff15dd4" providerId="ADAL" clId="{A057E887-08F5-4475-B238-605774A77447}" dt="2022-04-11T15:07:59.914" v="325"/>
        <pc:sldMkLst>
          <pc:docMk/>
          <pc:sldMk cId="818690185" sldId="371"/>
        </pc:sldMkLst>
      </pc:sldChg>
      <pc:sldChg chg="modTransition">
        <pc:chgData name="Jain, Paridhi" userId="7f861f1f-76eb-467c-bf65-0759bff15dd4" providerId="ADAL" clId="{A057E887-08F5-4475-B238-605774A77447}" dt="2022-04-11T15:07:59.914" v="325"/>
        <pc:sldMkLst>
          <pc:docMk/>
          <pc:sldMk cId="2664696899" sldId="372"/>
        </pc:sldMkLst>
      </pc:sldChg>
      <pc:sldChg chg="modTransition">
        <pc:chgData name="Jain, Paridhi" userId="7f861f1f-76eb-467c-bf65-0759bff15dd4" providerId="ADAL" clId="{A057E887-08F5-4475-B238-605774A77447}" dt="2022-04-11T15:07:59.914" v="325"/>
        <pc:sldMkLst>
          <pc:docMk/>
          <pc:sldMk cId="3899091393" sldId="373"/>
        </pc:sldMkLst>
      </pc:sldChg>
      <pc:sldChg chg="modTransition">
        <pc:chgData name="Jain, Paridhi" userId="7f861f1f-76eb-467c-bf65-0759bff15dd4" providerId="ADAL" clId="{A057E887-08F5-4475-B238-605774A77447}" dt="2022-04-11T15:07:59.914" v="325"/>
        <pc:sldMkLst>
          <pc:docMk/>
          <pc:sldMk cId="2607258426" sldId="374"/>
        </pc:sldMkLst>
      </pc:sldChg>
      <pc:sldChg chg="modTransition">
        <pc:chgData name="Jain, Paridhi" userId="7f861f1f-76eb-467c-bf65-0759bff15dd4" providerId="ADAL" clId="{A057E887-08F5-4475-B238-605774A77447}" dt="2022-04-11T15:07:59.914" v="325"/>
        <pc:sldMkLst>
          <pc:docMk/>
          <pc:sldMk cId="2985654788" sldId="375"/>
        </pc:sldMkLst>
      </pc:sldChg>
      <pc:sldChg chg="modTransition">
        <pc:chgData name="Jain, Paridhi" userId="7f861f1f-76eb-467c-bf65-0759bff15dd4" providerId="ADAL" clId="{A057E887-08F5-4475-B238-605774A77447}" dt="2022-04-11T15:07:59.914" v="325"/>
        <pc:sldMkLst>
          <pc:docMk/>
          <pc:sldMk cId="48768065" sldId="376"/>
        </pc:sldMkLst>
      </pc:sldChg>
      <pc:sldChg chg="modTransition">
        <pc:chgData name="Jain, Paridhi" userId="7f861f1f-76eb-467c-bf65-0759bff15dd4" providerId="ADAL" clId="{A057E887-08F5-4475-B238-605774A77447}" dt="2022-04-11T15:07:59.914" v="325"/>
        <pc:sldMkLst>
          <pc:docMk/>
          <pc:sldMk cId="3139786193" sldId="377"/>
        </pc:sldMkLst>
      </pc:sldChg>
      <pc:sldChg chg="modTransition">
        <pc:chgData name="Jain, Paridhi" userId="7f861f1f-76eb-467c-bf65-0759bff15dd4" providerId="ADAL" clId="{A057E887-08F5-4475-B238-605774A77447}" dt="2022-04-11T15:07:59.914" v="325"/>
        <pc:sldMkLst>
          <pc:docMk/>
          <pc:sldMk cId="276736937" sldId="379"/>
        </pc:sldMkLst>
      </pc:sldChg>
      <pc:sldChg chg="modTransition">
        <pc:chgData name="Jain, Paridhi" userId="7f861f1f-76eb-467c-bf65-0759bff15dd4" providerId="ADAL" clId="{A057E887-08F5-4475-B238-605774A77447}" dt="2022-04-11T15:07:59.914" v="325"/>
        <pc:sldMkLst>
          <pc:docMk/>
          <pc:sldMk cId="353326604" sldId="382"/>
        </pc:sldMkLst>
      </pc:sldChg>
      <pc:sldChg chg="modTransition">
        <pc:chgData name="Jain, Paridhi" userId="7f861f1f-76eb-467c-bf65-0759bff15dd4" providerId="ADAL" clId="{A057E887-08F5-4475-B238-605774A77447}" dt="2022-04-11T15:07:59.914" v="325"/>
        <pc:sldMkLst>
          <pc:docMk/>
          <pc:sldMk cId="3231295446" sldId="383"/>
        </pc:sldMkLst>
      </pc:sldChg>
      <pc:sldChg chg="modSp mod modTransition modAnim">
        <pc:chgData name="Jain, Paridhi" userId="7f861f1f-76eb-467c-bf65-0759bff15dd4" providerId="ADAL" clId="{A057E887-08F5-4475-B238-605774A77447}" dt="2022-04-11T15:11:58.134" v="358"/>
        <pc:sldMkLst>
          <pc:docMk/>
          <pc:sldMk cId="3375536406" sldId="390"/>
        </pc:sldMkLst>
        <pc:spChg chg="mod">
          <ac:chgData name="Jain, Paridhi" userId="7f861f1f-76eb-467c-bf65-0759bff15dd4" providerId="ADAL" clId="{A057E887-08F5-4475-B238-605774A77447}" dt="2022-04-11T15:10:25.641" v="350" actId="1076"/>
          <ac:spMkLst>
            <pc:docMk/>
            <pc:sldMk cId="3375536406" sldId="390"/>
            <ac:spMk id="2" creationId="{BBE163D7-757D-433B-8C2C-176EC0F3D202}"/>
          </ac:spMkLst>
        </pc:spChg>
        <pc:spChg chg="mod">
          <ac:chgData name="Jain, Paridhi" userId="7f861f1f-76eb-467c-bf65-0759bff15dd4" providerId="ADAL" clId="{A057E887-08F5-4475-B238-605774A77447}" dt="2022-04-11T15:10:25.641" v="350" actId="1076"/>
          <ac:spMkLst>
            <pc:docMk/>
            <pc:sldMk cId="3375536406" sldId="390"/>
            <ac:spMk id="11" creationId="{72154D1A-A969-4E67-A634-7D840A166F30}"/>
          </ac:spMkLst>
        </pc:spChg>
        <pc:spChg chg="mod">
          <ac:chgData name="Jain, Paridhi" userId="7f861f1f-76eb-467c-bf65-0759bff15dd4" providerId="ADAL" clId="{A057E887-08F5-4475-B238-605774A77447}" dt="2022-04-11T15:10:25.641" v="350" actId="1076"/>
          <ac:spMkLst>
            <pc:docMk/>
            <pc:sldMk cId="3375536406" sldId="390"/>
            <ac:spMk id="12" creationId="{DB025F46-1D6C-4CDF-AF9C-AA65AC3FE07C}"/>
          </ac:spMkLst>
        </pc:spChg>
      </pc:sldChg>
      <pc:sldChg chg="modTransition modAnim">
        <pc:chgData name="Jain, Paridhi" userId="7f861f1f-76eb-467c-bf65-0759bff15dd4" providerId="ADAL" clId="{A057E887-08F5-4475-B238-605774A77447}" dt="2022-04-11T15:12:45.593" v="365"/>
        <pc:sldMkLst>
          <pc:docMk/>
          <pc:sldMk cId="99359743" sldId="391"/>
        </pc:sldMkLst>
      </pc:sldChg>
      <pc:sldChg chg="modTransition">
        <pc:chgData name="Jain, Paridhi" userId="7f861f1f-76eb-467c-bf65-0759bff15dd4" providerId="ADAL" clId="{A057E887-08F5-4475-B238-605774A77447}" dt="2022-04-11T15:07:59.914" v="325"/>
        <pc:sldMkLst>
          <pc:docMk/>
          <pc:sldMk cId="2585402372" sldId="395"/>
        </pc:sldMkLst>
      </pc:sldChg>
      <pc:sldChg chg="modTransition">
        <pc:chgData name="Jain, Paridhi" userId="7f861f1f-76eb-467c-bf65-0759bff15dd4" providerId="ADAL" clId="{A057E887-08F5-4475-B238-605774A77447}" dt="2022-04-11T15:07:59.914" v="325"/>
        <pc:sldMkLst>
          <pc:docMk/>
          <pc:sldMk cId="3874964882" sldId="399"/>
        </pc:sldMkLst>
      </pc:sldChg>
      <pc:sldChg chg="modTransition">
        <pc:chgData name="Jain, Paridhi" userId="7f861f1f-76eb-467c-bf65-0759bff15dd4" providerId="ADAL" clId="{A057E887-08F5-4475-B238-605774A77447}" dt="2022-04-11T15:07:59.914" v="325"/>
        <pc:sldMkLst>
          <pc:docMk/>
          <pc:sldMk cId="3366866613" sldId="400"/>
        </pc:sldMkLst>
      </pc:sldChg>
      <pc:sldChg chg="modTransition">
        <pc:chgData name="Jain, Paridhi" userId="7f861f1f-76eb-467c-bf65-0759bff15dd4" providerId="ADAL" clId="{A057E887-08F5-4475-B238-605774A77447}" dt="2022-04-11T15:07:59.914" v="325"/>
        <pc:sldMkLst>
          <pc:docMk/>
          <pc:sldMk cId="3047049657" sldId="403"/>
        </pc:sldMkLst>
      </pc:sldChg>
      <pc:sldChg chg="modTransition">
        <pc:chgData name="Jain, Paridhi" userId="7f861f1f-76eb-467c-bf65-0759bff15dd4" providerId="ADAL" clId="{A057E887-08F5-4475-B238-605774A77447}" dt="2022-04-11T15:07:59.914" v="325"/>
        <pc:sldMkLst>
          <pc:docMk/>
          <pc:sldMk cId="2280510726" sldId="404"/>
        </pc:sldMkLst>
      </pc:sldChg>
      <pc:sldChg chg="modTransition">
        <pc:chgData name="Jain, Paridhi" userId="7f861f1f-76eb-467c-bf65-0759bff15dd4" providerId="ADAL" clId="{A057E887-08F5-4475-B238-605774A77447}" dt="2022-04-11T15:07:59.914" v="325"/>
        <pc:sldMkLst>
          <pc:docMk/>
          <pc:sldMk cId="726574567" sldId="405"/>
        </pc:sldMkLst>
      </pc:sldChg>
      <pc:sldChg chg="modTransition">
        <pc:chgData name="Jain, Paridhi" userId="7f861f1f-76eb-467c-bf65-0759bff15dd4" providerId="ADAL" clId="{A057E887-08F5-4475-B238-605774A77447}" dt="2022-04-11T15:07:59.914" v="325"/>
        <pc:sldMkLst>
          <pc:docMk/>
          <pc:sldMk cId="2755512638" sldId="408"/>
        </pc:sldMkLst>
      </pc:sldChg>
      <pc:sldChg chg="modTransition modAnim">
        <pc:chgData name="Jain, Paridhi" userId="7f861f1f-76eb-467c-bf65-0759bff15dd4" providerId="ADAL" clId="{A057E887-08F5-4475-B238-605774A77447}" dt="2022-04-11T15:10:13.091" v="349"/>
        <pc:sldMkLst>
          <pc:docMk/>
          <pc:sldMk cId="3366277143" sldId="409"/>
        </pc:sldMkLst>
      </pc:sldChg>
      <pc:sldChg chg="modTransition">
        <pc:chgData name="Jain, Paridhi" userId="7f861f1f-76eb-467c-bf65-0759bff15dd4" providerId="ADAL" clId="{A057E887-08F5-4475-B238-605774A77447}" dt="2022-04-11T15:07:59.914" v="325"/>
        <pc:sldMkLst>
          <pc:docMk/>
          <pc:sldMk cId="3795053542" sldId="410"/>
        </pc:sldMkLst>
      </pc:sldChg>
      <pc:sldChg chg="modTransition">
        <pc:chgData name="Jain, Paridhi" userId="7f861f1f-76eb-467c-bf65-0759bff15dd4" providerId="ADAL" clId="{A057E887-08F5-4475-B238-605774A77447}" dt="2022-04-11T15:07:59.914" v="325"/>
        <pc:sldMkLst>
          <pc:docMk/>
          <pc:sldMk cId="3969058734" sldId="411"/>
        </pc:sldMkLst>
      </pc:sldChg>
      <pc:sldChg chg="modTransition modAnim">
        <pc:chgData name="Jain, Paridhi" userId="7f861f1f-76eb-467c-bf65-0759bff15dd4" providerId="ADAL" clId="{A057E887-08F5-4475-B238-605774A77447}" dt="2022-04-11T15:13:25.099" v="373"/>
        <pc:sldMkLst>
          <pc:docMk/>
          <pc:sldMk cId="711817095" sldId="412"/>
        </pc:sldMkLst>
      </pc:sldChg>
      <pc:sldChg chg="modTransition">
        <pc:chgData name="Jain, Paridhi" userId="7f861f1f-76eb-467c-bf65-0759bff15dd4" providerId="ADAL" clId="{A057E887-08F5-4475-B238-605774A77447}" dt="2022-04-11T15:07:59.914" v="325"/>
        <pc:sldMkLst>
          <pc:docMk/>
          <pc:sldMk cId="3909064099" sldId="413"/>
        </pc:sldMkLst>
      </pc:sldChg>
      <pc:sldChg chg="modTransition">
        <pc:chgData name="Jain, Paridhi" userId="7f861f1f-76eb-467c-bf65-0759bff15dd4" providerId="ADAL" clId="{A057E887-08F5-4475-B238-605774A77447}" dt="2022-04-11T15:07:59.914" v="325"/>
        <pc:sldMkLst>
          <pc:docMk/>
          <pc:sldMk cId="2363322112" sldId="414"/>
        </pc:sldMkLst>
      </pc:sldChg>
      <pc:sldChg chg="addSp delSp modSp mod modTransition">
        <pc:chgData name="Jain, Paridhi" userId="7f861f1f-76eb-467c-bf65-0759bff15dd4" providerId="ADAL" clId="{A057E887-08F5-4475-B238-605774A77447}" dt="2022-04-11T15:07:59.914" v="325"/>
        <pc:sldMkLst>
          <pc:docMk/>
          <pc:sldMk cId="3410814451" sldId="415"/>
        </pc:sldMkLst>
        <pc:spChg chg="mod">
          <ac:chgData name="Jain, Paridhi" userId="7f861f1f-76eb-467c-bf65-0759bff15dd4" providerId="ADAL" clId="{A057E887-08F5-4475-B238-605774A77447}" dt="2022-04-11T15:01:07.355" v="252" actId="1076"/>
          <ac:spMkLst>
            <pc:docMk/>
            <pc:sldMk cId="3410814451" sldId="415"/>
            <ac:spMk id="2" creationId="{0AE7FD73-D89C-4E0C-8035-EEB88A3108CE}"/>
          </ac:spMkLst>
        </pc:spChg>
        <pc:spChg chg="mod">
          <ac:chgData name="Jain, Paridhi" userId="7f861f1f-76eb-467c-bf65-0759bff15dd4" providerId="ADAL" clId="{A057E887-08F5-4475-B238-605774A77447}" dt="2022-04-11T15:01:07.355" v="252" actId="1076"/>
          <ac:spMkLst>
            <pc:docMk/>
            <pc:sldMk cId="3410814451" sldId="415"/>
            <ac:spMk id="4" creationId="{8444A57D-DFC8-4A26-ACD0-F7449CB972C7}"/>
          </ac:spMkLst>
        </pc:spChg>
        <pc:spChg chg="mod">
          <ac:chgData name="Jain, Paridhi" userId="7f861f1f-76eb-467c-bf65-0759bff15dd4" providerId="ADAL" clId="{A057E887-08F5-4475-B238-605774A77447}" dt="2022-04-11T15:01:07.355" v="252" actId="1076"/>
          <ac:spMkLst>
            <pc:docMk/>
            <pc:sldMk cId="3410814451" sldId="415"/>
            <ac:spMk id="10" creationId="{BDC7F3F6-F0F6-44D5-9D5F-45D82EF95986}"/>
          </ac:spMkLst>
        </pc:spChg>
        <pc:spChg chg="mod">
          <ac:chgData name="Jain, Paridhi" userId="7f861f1f-76eb-467c-bf65-0759bff15dd4" providerId="ADAL" clId="{A057E887-08F5-4475-B238-605774A77447}" dt="2022-04-11T15:00:58.076" v="250" actId="1076"/>
          <ac:spMkLst>
            <pc:docMk/>
            <pc:sldMk cId="3410814451" sldId="415"/>
            <ac:spMk id="12" creationId="{F12282FD-B00B-41B2-9AF7-4AF39D5F6E57}"/>
          </ac:spMkLst>
        </pc:spChg>
        <pc:spChg chg="del">
          <ac:chgData name="Jain, Paridhi" userId="7f861f1f-76eb-467c-bf65-0759bff15dd4" providerId="ADAL" clId="{A057E887-08F5-4475-B238-605774A77447}" dt="2022-04-11T14:59:19.013" v="237" actId="478"/>
          <ac:spMkLst>
            <pc:docMk/>
            <pc:sldMk cId="3410814451" sldId="415"/>
            <ac:spMk id="13" creationId="{A350AB87-3BFF-40F3-95D8-477BE304DAE6}"/>
          </ac:spMkLst>
        </pc:spChg>
        <pc:spChg chg="mod">
          <ac:chgData name="Jain, Paridhi" userId="7f861f1f-76eb-467c-bf65-0759bff15dd4" providerId="ADAL" clId="{A057E887-08F5-4475-B238-605774A77447}" dt="2022-04-11T15:01:07.355" v="252" actId="1076"/>
          <ac:spMkLst>
            <pc:docMk/>
            <pc:sldMk cId="3410814451" sldId="415"/>
            <ac:spMk id="16" creationId="{B440FE59-6561-181E-F7FB-97AC7D5221AB}"/>
          </ac:spMkLst>
        </pc:spChg>
        <pc:spChg chg="mod">
          <ac:chgData name="Jain, Paridhi" userId="7f861f1f-76eb-467c-bf65-0759bff15dd4" providerId="ADAL" clId="{A057E887-08F5-4475-B238-605774A77447}" dt="2022-04-11T15:00:38.555" v="247" actId="1076"/>
          <ac:spMkLst>
            <pc:docMk/>
            <pc:sldMk cId="3410814451" sldId="415"/>
            <ac:spMk id="18" creationId="{1586D3A6-AB50-4FFF-9857-D5BFEE2D3C6C}"/>
          </ac:spMkLst>
        </pc:spChg>
        <pc:spChg chg="mod">
          <ac:chgData name="Jain, Paridhi" userId="7f861f1f-76eb-467c-bf65-0759bff15dd4" providerId="ADAL" clId="{A057E887-08F5-4475-B238-605774A77447}" dt="2022-04-11T14:59:50.442" v="245" actId="1076"/>
          <ac:spMkLst>
            <pc:docMk/>
            <pc:sldMk cId="3410814451" sldId="415"/>
            <ac:spMk id="19" creationId="{504151A7-997B-4EF1-9A85-48D9A06BEF09}"/>
          </ac:spMkLst>
        </pc:spChg>
        <pc:spChg chg="del mod">
          <ac:chgData name="Jain, Paridhi" userId="7f861f1f-76eb-467c-bf65-0759bff15dd4" providerId="ADAL" clId="{A057E887-08F5-4475-B238-605774A77447}" dt="2022-04-11T14:59:23.594" v="240" actId="478"/>
          <ac:spMkLst>
            <pc:docMk/>
            <pc:sldMk cId="3410814451" sldId="415"/>
            <ac:spMk id="21" creationId="{81780E5E-04D0-4D2A-BE32-2A15E20FEF07}"/>
          </ac:spMkLst>
        </pc:spChg>
        <pc:spChg chg="del mod">
          <ac:chgData name="Jain, Paridhi" userId="7f861f1f-76eb-467c-bf65-0759bff15dd4" providerId="ADAL" clId="{A057E887-08F5-4475-B238-605774A77447}" dt="2022-04-11T14:59:22.429" v="239" actId="478"/>
          <ac:spMkLst>
            <pc:docMk/>
            <pc:sldMk cId="3410814451" sldId="415"/>
            <ac:spMk id="22" creationId="{CBDD89FC-637D-46BB-AB8D-E61EA3C01669}"/>
          </ac:spMkLst>
        </pc:spChg>
        <pc:spChg chg="add mod">
          <ac:chgData name="Jain, Paridhi" userId="7f861f1f-76eb-467c-bf65-0759bff15dd4" providerId="ADAL" clId="{A057E887-08F5-4475-B238-605774A77447}" dt="2022-04-11T15:00:38.555" v="247" actId="1076"/>
          <ac:spMkLst>
            <pc:docMk/>
            <pc:sldMk cId="3410814451" sldId="415"/>
            <ac:spMk id="23" creationId="{F4BF8507-1793-4B4E-8529-230EE84EB29A}"/>
          </ac:spMkLst>
        </pc:spChg>
        <pc:spChg chg="add del mod">
          <ac:chgData name="Jain, Paridhi" userId="7f861f1f-76eb-467c-bf65-0759bff15dd4" providerId="ADAL" clId="{A057E887-08F5-4475-B238-605774A77447}" dt="2022-04-11T14:59:19.013" v="237" actId="478"/>
          <ac:spMkLst>
            <pc:docMk/>
            <pc:sldMk cId="3410814451" sldId="415"/>
            <ac:spMk id="24" creationId="{14FFCAE9-6CF0-4951-8F69-FEDEBD2E9C15}"/>
          </ac:spMkLst>
        </pc:spChg>
        <pc:picChg chg="del">
          <ac:chgData name="Jain, Paridhi" userId="7f861f1f-76eb-467c-bf65-0759bff15dd4" providerId="ADAL" clId="{A057E887-08F5-4475-B238-605774A77447}" dt="2022-04-11T14:59:19.013" v="237" actId="478"/>
          <ac:picMkLst>
            <pc:docMk/>
            <pc:sldMk cId="3410814451" sldId="415"/>
            <ac:picMk id="7" creationId="{CFD948D4-D582-4261-A932-59B17DCFB14A}"/>
          </ac:picMkLst>
        </pc:picChg>
        <pc:picChg chg="mod">
          <ac:chgData name="Jain, Paridhi" userId="7f861f1f-76eb-467c-bf65-0759bff15dd4" providerId="ADAL" clId="{A057E887-08F5-4475-B238-605774A77447}" dt="2022-04-11T15:00:58.076" v="250" actId="1076"/>
          <ac:picMkLst>
            <pc:docMk/>
            <pc:sldMk cId="3410814451" sldId="415"/>
            <ac:picMk id="8" creationId="{E3D2598C-AA81-40C3-8DF3-8F1841185541}"/>
          </ac:picMkLst>
        </pc:picChg>
        <pc:picChg chg="mod">
          <ac:chgData name="Jain, Paridhi" userId="7f861f1f-76eb-467c-bf65-0759bff15dd4" providerId="ADAL" clId="{A057E887-08F5-4475-B238-605774A77447}" dt="2022-04-11T15:01:07.355" v="252" actId="1076"/>
          <ac:picMkLst>
            <pc:docMk/>
            <pc:sldMk cId="3410814451" sldId="415"/>
            <ac:picMk id="9" creationId="{45693E4C-3B20-4DB9-A83D-CE36A3A5E502}"/>
          </ac:picMkLst>
        </pc:picChg>
        <pc:cxnChg chg="del">
          <ac:chgData name="Jain, Paridhi" userId="7f861f1f-76eb-467c-bf65-0759bff15dd4" providerId="ADAL" clId="{A057E887-08F5-4475-B238-605774A77447}" dt="2022-04-11T14:59:13.715" v="236" actId="478"/>
          <ac:cxnSpMkLst>
            <pc:docMk/>
            <pc:sldMk cId="3410814451" sldId="415"/>
            <ac:cxnSpMk id="3" creationId="{95052672-0B82-48E0-9B20-9636098CDD7C}"/>
          </ac:cxnSpMkLst>
        </pc:cxnChg>
        <pc:cxnChg chg="del">
          <ac:chgData name="Jain, Paridhi" userId="7f861f1f-76eb-467c-bf65-0759bff15dd4" providerId="ADAL" clId="{A057E887-08F5-4475-B238-605774A77447}" dt="2022-04-11T14:59:27.609" v="241" actId="478"/>
          <ac:cxnSpMkLst>
            <pc:docMk/>
            <pc:sldMk cId="3410814451" sldId="415"/>
            <ac:cxnSpMk id="14" creationId="{5A103E91-F638-41BF-BC4A-F2872D26E7FB}"/>
          </ac:cxnSpMkLst>
        </pc:cxnChg>
        <pc:cxnChg chg="add mod">
          <ac:chgData name="Jain, Paridhi" userId="7f861f1f-76eb-467c-bf65-0759bff15dd4" providerId="ADAL" clId="{A057E887-08F5-4475-B238-605774A77447}" dt="2022-04-11T15:01:26.663" v="256" actId="1582"/>
          <ac:cxnSpMkLst>
            <pc:docMk/>
            <pc:sldMk cId="3410814451" sldId="415"/>
            <ac:cxnSpMk id="17" creationId="{FC66E7A3-836A-4189-960E-B3DC505F3837}"/>
          </ac:cxnSpMkLst>
        </pc:cxnChg>
      </pc:sldChg>
      <pc:sldChg chg="modTransition">
        <pc:chgData name="Jain, Paridhi" userId="7f861f1f-76eb-467c-bf65-0759bff15dd4" providerId="ADAL" clId="{A057E887-08F5-4475-B238-605774A77447}" dt="2022-04-11T15:07:59.914" v="325"/>
        <pc:sldMkLst>
          <pc:docMk/>
          <pc:sldMk cId="1677654479" sldId="416"/>
        </pc:sldMkLst>
      </pc:sldChg>
      <pc:sldChg chg="modTransition">
        <pc:chgData name="Jain, Paridhi" userId="7f861f1f-76eb-467c-bf65-0759bff15dd4" providerId="ADAL" clId="{A057E887-08F5-4475-B238-605774A77447}" dt="2022-04-11T15:07:59.914" v="325"/>
        <pc:sldMkLst>
          <pc:docMk/>
          <pc:sldMk cId="1502253821" sldId="417"/>
        </pc:sldMkLst>
      </pc:sldChg>
      <pc:sldChg chg="modTransition">
        <pc:chgData name="Jain, Paridhi" userId="7f861f1f-76eb-467c-bf65-0759bff15dd4" providerId="ADAL" clId="{A057E887-08F5-4475-B238-605774A77447}" dt="2022-04-11T15:07:59.914" v="325"/>
        <pc:sldMkLst>
          <pc:docMk/>
          <pc:sldMk cId="1396578025" sldId="418"/>
        </pc:sldMkLst>
      </pc:sldChg>
      <pc:sldChg chg="modTransition">
        <pc:chgData name="Jain, Paridhi" userId="7f861f1f-76eb-467c-bf65-0759bff15dd4" providerId="ADAL" clId="{A057E887-08F5-4475-B238-605774A77447}" dt="2022-04-11T15:07:59.914" v="325"/>
        <pc:sldMkLst>
          <pc:docMk/>
          <pc:sldMk cId="501192362" sldId="421"/>
        </pc:sldMkLst>
      </pc:sldChg>
      <pc:sldChg chg="modTransition">
        <pc:chgData name="Jain, Paridhi" userId="7f861f1f-76eb-467c-bf65-0759bff15dd4" providerId="ADAL" clId="{A057E887-08F5-4475-B238-605774A77447}" dt="2022-04-11T15:07:59.914" v="325"/>
        <pc:sldMkLst>
          <pc:docMk/>
          <pc:sldMk cId="2729933588" sldId="423"/>
        </pc:sldMkLst>
      </pc:sldChg>
      <pc:sldChg chg="modTransition">
        <pc:chgData name="Jain, Paridhi" userId="7f861f1f-76eb-467c-bf65-0759bff15dd4" providerId="ADAL" clId="{A057E887-08F5-4475-B238-605774A77447}" dt="2022-04-11T15:07:59.914" v="325"/>
        <pc:sldMkLst>
          <pc:docMk/>
          <pc:sldMk cId="1135544866" sldId="425"/>
        </pc:sldMkLst>
      </pc:sldChg>
      <pc:sldChg chg="modTransition">
        <pc:chgData name="Jain, Paridhi" userId="7f861f1f-76eb-467c-bf65-0759bff15dd4" providerId="ADAL" clId="{A057E887-08F5-4475-B238-605774A77447}" dt="2022-04-11T15:07:59.914" v="325"/>
        <pc:sldMkLst>
          <pc:docMk/>
          <pc:sldMk cId="3369465123" sldId="432"/>
        </pc:sldMkLst>
      </pc:sldChg>
      <pc:sldChg chg="modTransition">
        <pc:chgData name="Jain, Paridhi" userId="7f861f1f-76eb-467c-bf65-0759bff15dd4" providerId="ADAL" clId="{A057E887-08F5-4475-B238-605774A77447}" dt="2022-04-11T15:07:59.914" v="325"/>
        <pc:sldMkLst>
          <pc:docMk/>
          <pc:sldMk cId="2474229974" sldId="435"/>
        </pc:sldMkLst>
      </pc:sldChg>
      <pc:sldChg chg="modTransition">
        <pc:chgData name="Jain, Paridhi" userId="7f861f1f-76eb-467c-bf65-0759bff15dd4" providerId="ADAL" clId="{A057E887-08F5-4475-B238-605774A77447}" dt="2022-04-11T15:07:59.914" v="325"/>
        <pc:sldMkLst>
          <pc:docMk/>
          <pc:sldMk cId="1796982749" sldId="451"/>
        </pc:sldMkLst>
      </pc:sldChg>
      <pc:sldChg chg="modTransition">
        <pc:chgData name="Jain, Paridhi" userId="7f861f1f-76eb-467c-bf65-0759bff15dd4" providerId="ADAL" clId="{A057E887-08F5-4475-B238-605774A77447}" dt="2022-04-11T15:07:59.914" v="325"/>
        <pc:sldMkLst>
          <pc:docMk/>
          <pc:sldMk cId="1969373205" sldId="456"/>
        </pc:sldMkLst>
      </pc:sldChg>
      <pc:sldChg chg="modTransition">
        <pc:chgData name="Jain, Paridhi" userId="7f861f1f-76eb-467c-bf65-0759bff15dd4" providerId="ADAL" clId="{A057E887-08F5-4475-B238-605774A77447}" dt="2022-04-11T15:07:59.914" v="325"/>
        <pc:sldMkLst>
          <pc:docMk/>
          <pc:sldMk cId="2181659315" sldId="457"/>
        </pc:sldMkLst>
      </pc:sldChg>
      <pc:sldChg chg="modTransition">
        <pc:chgData name="Jain, Paridhi" userId="7f861f1f-76eb-467c-bf65-0759bff15dd4" providerId="ADAL" clId="{A057E887-08F5-4475-B238-605774A77447}" dt="2022-04-11T15:07:59.914" v="325"/>
        <pc:sldMkLst>
          <pc:docMk/>
          <pc:sldMk cId="2229588606" sldId="458"/>
        </pc:sldMkLst>
      </pc:sldChg>
      <pc:sldChg chg="modTransition">
        <pc:chgData name="Jain, Paridhi" userId="7f861f1f-76eb-467c-bf65-0759bff15dd4" providerId="ADAL" clId="{A057E887-08F5-4475-B238-605774A77447}" dt="2022-04-11T15:07:59.914" v="325"/>
        <pc:sldMkLst>
          <pc:docMk/>
          <pc:sldMk cId="1437805250" sldId="459"/>
        </pc:sldMkLst>
      </pc:sldChg>
      <pc:sldChg chg="modTransition">
        <pc:chgData name="Jain, Paridhi" userId="7f861f1f-76eb-467c-bf65-0759bff15dd4" providerId="ADAL" clId="{A057E887-08F5-4475-B238-605774A77447}" dt="2022-04-11T15:07:59.914" v="325"/>
        <pc:sldMkLst>
          <pc:docMk/>
          <pc:sldMk cId="872992804" sldId="462"/>
        </pc:sldMkLst>
      </pc:sldChg>
      <pc:sldChg chg="modTransition">
        <pc:chgData name="Jain, Paridhi" userId="7f861f1f-76eb-467c-bf65-0759bff15dd4" providerId="ADAL" clId="{A057E887-08F5-4475-B238-605774A77447}" dt="2022-04-11T15:07:59.914" v="325"/>
        <pc:sldMkLst>
          <pc:docMk/>
          <pc:sldMk cId="2861478169" sldId="463"/>
        </pc:sldMkLst>
      </pc:sldChg>
      <pc:sldChg chg="modTransition">
        <pc:chgData name="Jain, Paridhi" userId="7f861f1f-76eb-467c-bf65-0759bff15dd4" providerId="ADAL" clId="{A057E887-08F5-4475-B238-605774A77447}" dt="2022-04-11T15:07:59.914" v="325"/>
        <pc:sldMkLst>
          <pc:docMk/>
          <pc:sldMk cId="2828310302" sldId="464"/>
        </pc:sldMkLst>
      </pc:sldChg>
      <pc:sldChg chg="modSp mod modTransition">
        <pc:chgData name="Jain, Paridhi" userId="7f861f1f-76eb-467c-bf65-0759bff15dd4" providerId="ADAL" clId="{A057E887-08F5-4475-B238-605774A77447}" dt="2022-04-11T15:18:04.030" v="392" actId="1076"/>
        <pc:sldMkLst>
          <pc:docMk/>
          <pc:sldMk cId="3056760247" sldId="465"/>
        </pc:sldMkLst>
        <pc:spChg chg="mod">
          <ac:chgData name="Jain, Paridhi" userId="7f861f1f-76eb-467c-bf65-0759bff15dd4" providerId="ADAL" clId="{A057E887-08F5-4475-B238-605774A77447}" dt="2022-04-11T15:18:04.030" v="392" actId="1076"/>
          <ac:spMkLst>
            <pc:docMk/>
            <pc:sldMk cId="3056760247" sldId="465"/>
            <ac:spMk id="19" creationId="{1A8670F3-2E0C-46F6-8C9E-3EC3E5EED66B}"/>
          </ac:spMkLst>
        </pc:spChg>
      </pc:sldChg>
      <pc:sldChg chg="modSp mod modTransition">
        <pc:chgData name="Jain, Paridhi" userId="7f861f1f-76eb-467c-bf65-0759bff15dd4" providerId="ADAL" clId="{A057E887-08F5-4475-B238-605774A77447}" dt="2022-04-11T15:18:10.860" v="393" actId="14100"/>
        <pc:sldMkLst>
          <pc:docMk/>
          <pc:sldMk cId="4259835348" sldId="466"/>
        </pc:sldMkLst>
        <pc:spChg chg="mod">
          <ac:chgData name="Jain, Paridhi" userId="7f861f1f-76eb-467c-bf65-0759bff15dd4" providerId="ADAL" clId="{A057E887-08F5-4475-B238-605774A77447}" dt="2022-04-11T15:18:10.860" v="393" actId="14100"/>
          <ac:spMkLst>
            <pc:docMk/>
            <pc:sldMk cId="4259835348" sldId="466"/>
            <ac:spMk id="27" creationId="{89E460B0-9F51-494A-A063-7CD2E3EBF448}"/>
          </ac:spMkLst>
        </pc:spChg>
      </pc:sldChg>
      <pc:sldChg chg="modTransition">
        <pc:chgData name="Jain, Paridhi" userId="7f861f1f-76eb-467c-bf65-0759bff15dd4" providerId="ADAL" clId="{A057E887-08F5-4475-B238-605774A77447}" dt="2022-04-11T15:07:59.914" v="325"/>
        <pc:sldMkLst>
          <pc:docMk/>
          <pc:sldMk cId="2822226832" sldId="468"/>
        </pc:sldMkLst>
      </pc:sldChg>
      <pc:sldChg chg="modSp mod modTransition modAnim">
        <pc:chgData name="Jain, Paridhi" userId="7f861f1f-76eb-467c-bf65-0759bff15dd4" providerId="ADAL" clId="{A057E887-08F5-4475-B238-605774A77447}" dt="2022-04-11T15:16:39.276" v="390"/>
        <pc:sldMkLst>
          <pc:docMk/>
          <pc:sldMk cId="3644359276" sldId="469"/>
        </pc:sldMkLst>
        <pc:graphicFrameChg chg="mod">
          <ac:chgData name="Jain, Paridhi" userId="7f861f1f-76eb-467c-bf65-0759bff15dd4" providerId="ADAL" clId="{A057E887-08F5-4475-B238-605774A77447}" dt="2022-04-11T15:14:18.287" v="380" actId="1076"/>
          <ac:graphicFrameMkLst>
            <pc:docMk/>
            <pc:sldMk cId="3644359276" sldId="469"/>
            <ac:graphicFrameMk id="4" creationId="{D096BCBB-F291-4060-A5F5-18742A13A816}"/>
          </ac:graphicFrameMkLst>
        </pc:graphicFrameChg>
      </pc:sldChg>
      <pc:sldChg chg="modTransition">
        <pc:chgData name="Jain, Paridhi" userId="7f861f1f-76eb-467c-bf65-0759bff15dd4" providerId="ADAL" clId="{A057E887-08F5-4475-B238-605774A77447}" dt="2022-04-11T15:07:59.914" v="325"/>
        <pc:sldMkLst>
          <pc:docMk/>
          <pc:sldMk cId="2331806176" sldId="470"/>
        </pc:sldMkLst>
      </pc:sldChg>
      <pc:sldChg chg="modTransition">
        <pc:chgData name="Jain, Paridhi" userId="7f861f1f-76eb-467c-bf65-0759bff15dd4" providerId="ADAL" clId="{A057E887-08F5-4475-B238-605774A77447}" dt="2022-04-11T15:07:59.914" v="325"/>
        <pc:sldMkLst>
          <pc:docMk/>
          <pc:sldMk cId="2202783397" sldId="471"/>
        </pc:sldMkLst>
      </pc:sldChg>
      <pc:sldChg chg="addSp modSp modTransition">
        <pc:chgData name="Jain, Paridhi" userId="7f861f1f-76eb-467c-bf65-0759bff15dd4" providerId="ADAL" clId="{A057E887-08F5-4475-B238-605774A77447}" dt="2022-04-11T15:12:14.928" v="359" actId="164"/>
        <pc:sldMkLst>
          <pc:docMk/>
          <pc:sldMk cId="84307034" sldId="472"/>
        </pc:sldMkLst>
        <pc:spChg chg="mod">
          <ac:chgData name="Jain, Paridhi" userId="7f861f1f-76eb-467c-bf65-0759bff15dd4" providerId="ADAL" clId="{A057E887-08F5-4475-B238-605774A77447}" dt="2022-04-11T15:12:14.928" v="359" actId="164"/>
          <ac:spMkLst>
            <pc:docMk/>
            <pc:sldMk cId="84307034" sldId="472"/>
            <ac:spMk id="5" creationId="{F1EFB059-EE1B-4CC5-BB3D-49A025F802A2}"/>
          </ac:spMkLst>
        </pc:spChg>
        <pc:spChg chg="mod">
          <ac:chgData name="Jain, Paridhi" userId="7f861f1f-76eb-467c-bf65-0759bff15dd4" providerId="ADAL" clId="{A057E887-08F5-4475-B238-605774A77447}" dt="2022-04-11T15:12:14.928" v="359" actId="164"/>
          <ac:spMkLst>
            <pc:docMk/>
            <pc:sldMk cId="84307034" sldId="472"/>
            <ac:spMk id="18" creationId="{F7F39C28-720C-4975-8154-8341B3A3EE70}"/>
          </ac:spMkLst>
        </pc:spChg>
        <pc:spChg chg="mod">
          <ac:chgData name="Jain, Paridhi" userId="7f861f1f-76eb-467c-bf65-0759bff15dd4" providerId="ADAL" clId="{A057E887-08F5-4475-B238-605774A77447}" dt="2022-04-11T15:12:14.928" v="359" actId="164"/>
          <ac:spMkLst>
            <pc:docMk/>
            <pc:sldMk cId="84307034" sldId="472"/>
            <ac:spMk id="19" creationId="{C16E1840-563B-49DC-90F3-15539B43E758}"/>
          </ac:spMkLst>
        </pc:spChg>
        <pc:spChg chg="mod">
          <ac:chgData name="Jain, Paridhi" userId="7f861f1f-76eb-467c-bf65-0759bff15dd4" providerId="ADAL" clId="{A057E887-08F5-4475-B238-605774A77447}" dt="2022-04-11T15:12:14.928" v="359" actId="164"/>
          <ac:spMkLst>
            <pc:docMk/>
            <pc:sldMk cId="84307034" sldId="472"/>
            <ac:spMk id="20" creationId="{2BA49F26-E366-434D-80EE-643CBCDA239A}"/>
          </ac:spMkLst>
        </pc:spChg>
        <pc:grpChg chg="add mod">
          <ac:chgData name="Jain, Paridhi" userId="7f861f1f-76eb-467c-bf65-0759bff15dd4" providerId="ADAL" clId="{A057E887-08F5-4475-B238-605774A77447}" dt="2022-04-11T15:12:14.928" v="359" actId="164"/>
          <ac:grpSpMkLst>
            <pc:docMk/>
            <pc:sldMk cId="84307034" sldId="472"/>
            <ac:grpSpMk id="6" creationId="{0FC00B8B-6315-45E0-AE5F-33500483050A}"/>
          </ac:grpSpMkLst>
        </pc:grpChg>
        <pc:picChg chg="mod">
          <ac:chgData name="Jain, Paridhi" userId="7f861f1f-76eb-467c-bf65-0759bff15dd4" providerId="ADAL" clId="{A057E887-08F5-4475-B238-605774A77447}" dt="2022-04-11T15:12:14.928" v="359" actId="164"/>
          <ac:picMkLst>
            <pc:docMk/>
            <pc:sldMk cId="84307034" sldId="472"/>
            <ac:picMk id="1028" creationId="{D04483B8-A828-4934-AE4F-77BE4A3CE196}"/>
          </ac:picMkLst>
        </pc:picChg>
      </pc:sldChg>
      <pc:sldMasterChg chg="modTransition modSldLayout">
        <pc:chgData name="Jain, Paridhi" userId="7f861f1f-76eb-467c-bf65-0759bff15dd4" providerId="ADAL" clId="{A057E887-08F5-4475-B238-605774A77447}" dt="2022-04-11T15:07:59.914" v="325"/>
        <pc:sldMasterMkLst>
          <pc:docMk/>
          <pc:sldMasterMk cId="0" sldId="2147483687"/>
        </pc:sldMasterMkLst>
        <pc:sldLayoutChg chg="modTransition">
          <pc:chgData name="Jain, Paridhi" userId="7f861f1f-76eb-467c-bf65-0759bff15dd4" providerId="ADAL" clId="{A057E887-08F5-4475-B238-605774A77447}" dt="2022-04-11T15:07:59.914" v="325"/>
          <pc:sldLayoutMkLst>
            <pc:docMk/>
            <pc:sldMasterMk cId="0" sldId="2147483687"/>
            <pc:sldLayoutMk cId="411651492" sldId="2147483688"/>
          </pc:sldLayoutMkLst>
        </pc:sldLayoutChg>
        <pc:sldLayoutChg chg="modTransition">
          <pc:chgData name="Jain, Paridhi" userId="7f861f1f-76eb-467c-bf65-0759bff15dd4" providerId="ADAL" clId="{A057E887-08F5-4475-B238-605774A77447}" dt="2022-04-11T15:07:59.914" v="325"/>
          <pc:sldLayoutMkLst>
            <pc:docMk/>
            <pc:sldMasterMk cId="0" sldId="2147483687"/>
            <pc:sldLayoutMk cId="369931217" sldId="2147483689"/>
          </pc:sldLayoutMkLst>
        </pc:sldLayoutChg>
        <pc:sldLayoutChg chg="modTransition">
          <pc:chgData name="Jain, Paridhi" userId="7f861f1f-76eb-467c-bf65-0759bff15dd4" providerId="ADAL" clId="{A057E887-08F5-4475-B238-605774A77447}" dt="2022-04-11T15:07:59.914" v="325"/>
          <pc:sldLayoutMkLst>
            <pc:docMk/>
            <pc:sldMasterMk cId="0" sldId="2147483687"/>
            <pc:sldLayoutMk cId="2492640824" sldId="2147483690"/>
          </pc:sldLayoutMkLst>
        </pc:sldLayoutChg>
        <pc:sldLayoutChg chg="modTransition">
          <pc:chgData name="Jain, Paridhi" userId="7f861f1f-76eb-467c-bf65-0759bff15dd4" providerId="ADAL" clId="{A057E887-08F5-4475-B238-605774A77447}" dt="2022-04-11T15:07:59.914" v="325"/>
          <pc:sldLayoutMkLst>
            <pc:docMk/>
            <pc:sldMasterMk cId="0" sldId="2147483687"/>
            <pc:sldLayoutMk cId="2271676110" sldId="2147483691"/>
          </pc:sldLayoutMkLst>
        </pc:sldLayoutChg>
        <pc:sldLayoutChg chg="modTransition">
          <pc:chgData name="Jain, Paridhi" userId="7f861f1f-76eb-467c-bf65-0759bff15dd4" providerId="ADAL" clId="{A057E887-08F5-4475-B238-605774A77447}" dt="2022-04-11T15:07:59.914" v="325"/>
          <pc:sldLayoutMkLst>
            <pc:docMk/>
            <pc:sldMasterMk cId="0" sldId="2147483687"/>
            <pc:sldLayoutMk cId="275352225" sldId="2147483692"/>
          </pc:sldLayoutMkLst>
        </pc:sldLayoutChg>
        <pc:sldLayoutChg chg="modTransition">
          <pc:chgData name="Jain, Paridhi" userId="7f861f1f-76eb-467c-bf65-0759bff15dd4" providerId="ADAL" clId="{A057E887-08F5-4475-B238-605774A77447}" dt="2022-04-11T15:07:59.914" v="325"/>
          <pc:sldLayoutMkLst>
            <pc:docMk/>
            <pc:sldMasterMk cId="0" sldId="2147483687"/>
            <pc:sldLayoutMk cId="3202100763" sldId="2147483693"/>
          </pc:sldLayoutMkLst>
        </pc:sldLayoutChg>
        <pc:sldLayoutChg chg="modTransition">
          <pc:chgData name="Jain, Paridhi" userId="7f861f1f-76eb-467c-bf65-0759bff15dd4" providerId="ADAL" clId="{A057E887-08F5-4475-B238-605774A77447}" dt="2022-04-11T15:07:59.914" v="325"/>
          <pc:sldLayoutMkLst>
            <pc:docMk/>
            <pc:sldMasterMk cId="0" sldId="2147483687"/>
            <pc:sldLayoutMk cId="2930893093" sldId="2147483694"/>
          </pc:sldLayoutMkLst>
        </pc:sldLayoutChg>
        <pc:sldLayoutChg chg="modTransition">
          <pc:chgData name="Jain, Paridhi" userId="7f861f1f-76eb-467c-bf65-0759bff15dd4" providerId="ADAL" clId="{A057E887-08F5-4475-B238-605774A77447}" dt="2022-04-11T15:07:59.914" v="325"/>
          <pc:sldLayoutMkLst>
            <pc:docMk/>
            <pc:sldMasterMk cId="0" sldId="2147483687"/>
            <pc:sldLayoutMk cId="3684969013" sldId="2147483695"/>
          </pc:sldLayoutMkLst>
        </pc:sldLayoutChg>
        <pc:sldLayoutChg chg="modTransition">
          <pc:chgData name="Jain, Paridhi" userId="7f861f1f-76eb-467c-bf65-0759bff15dd4" providerId="ADAL" clId="{A057E887-08F5-4475-B238-605774A77447}" dt="2022-04-11T15:07:59.914" v="325"/>
          <pc:sldLayoutMkLst>
            <pc:docMk/>
            <pc:sldMasterMk cId="0" sldId="2147483687"/>
            <pc:sldLayoutMk cId="3646993615" sldId="2147483696"/>
          </pc:sldLayoutMkLst>
        </pc:sldLayoutChg>
        <pc:sldLayoutChg chg="modTransition">
          <pc:chgData name="Jain, Paridhi" userId="7f861f1f-76eb-467c-bf65-0759bff15dd4" providerId="ADAL" clId="{A057E887-08F5-4475-B238-605774A77447}" dt="2022-04-11T15:07:59.914" v="325"/>
          <pc:sldLayoutMkLst>
            <pc:docMk/>
            <pc:sldMasterMk cId="0" sldId="2147483687"/>
            <pc:sldLayoutMk cId="1817940072" sldId="2147483697"/>
          </pc:sldLayoutMkLst>
        </pc:sldLayoutChg>
        <pc:sldLayoutChg chg="modTransition">
          <pc:chgData name="Jain, Paridhi" userId="7f861f1f-76eb-467c-bf65-0759bff15dd4" providerId="ADAL" clId="{A057E887-08F5-4475-B238-605774A77447}" dt="2022-04-11T15:07:59.914" v="325"/>
          <pc:sldLayoutMkLst>
            <pc:docMk/>
            <pc:sldMasterMk cId="0" sldId="2147483687"/>
            <pc:sldLayoutMk cId="2665518786" sldId="2147483698"/>
          </pc:sldLayoutMkLst>
        </pc:sldLayoutChg>
        <pc:sldLayoutChg chg="modTransition">
          <pc:chgData name="Jain, Paridhi" userId="7f861f1f-76eb-467c-bf65-0759bff15dd4" providerId="ADAL" clId="{A057E887-08F5-4475-B238-605774A77447}" dt="2022-04-11T15:07:59.914" v="325"/>
          <pc:sldLayoutMkLst>
            <pc:docMk/>
            <pc:sldMasterMk cId="0" sldId="2147483687"/>
            <pc:sldLayoutMk cId="3516910772" sldId="2147483699"/>
          </pc:sldLayoutMkLst>
        </pc:sldLayoutChg>
      </pc:sldMasterChg>
      <pc:sldMasterChg chg="modTransition modSldLayout">
        <pc:chgData name="Jain, Paridhi" userId="7f861f1f-76eb-467c-bf65-0759bff15dd4" providerId="ADAL" clId="{A057E887-08F5-4475-B238-605774A77447}" dt="2022-04-11T15:07:59.914" v="325"/>
        <pc:sldMasterMkLst>
          <pc:docMk/>
          <pc:sldMasterMk cId="0" sldId="2147483700"/>
        </pc:sldMasterMkLst>
        <pc:sldLayoutChg chg="modTransition">
          <pc:chgData name="Jain, Paridhi" userId="7f861f1f-76eb-467c-bf65-0759bff15dd4" providerId="ADAL" clId="{A057E887-08F5-4475-B238-605774A77447}" dt="2022-04-11T15:07:59.914" v="325"/>
          <pc:sldLayoutMkLst>
            <pc:docMk/>
            <pc:sldMasterMk cId="0" sldId="2147483700"/>
            <pc:sldLayoutMk cId="411651492" sldId="2147483675"/>
          </pc:sldLayoutMkLst>
        </pc:sldLayoutChg>
        <pc:sldLayoutChg chg="modTransition">
          <pc:chgData name="Jain, Paridhi" userId="7f861f1f-76eb-467c-bf65-0759bff15dd4" providerId="ADAL" clId="{A057E887-08F5-4475-B238-605774A77447}" dt="2022-04-11T15:07:59.914" v="325"/>
          <pc:sldLayoutMkLst>
            <pc:docMk/>
            <pc:sldMasterMk cId="0" sldId="2147483700"/>
            <pc:sldLayoutMk cId="369931217" sldId="2147483676"/>
          </pc:sldLayoutMkLst>
        </pc:sldLayoutChg>
        <pc:sldLayoutChg chg="modTransition">
          <pc:chgData name="Jain, Paridhi" userId="7f861f1f-76eb-467c-bf65-0759bff15dd4" providerId="ADAL" clId="{A057E887-08F5-4475-B238-605774A77447}" dt="2022-04-11T15:07:59.914" v="325"/>
          <pc:sldLayoutMkLst>
            <pc:docMk/>
            <pc:sldMasterMk cId="0" sldId="2147483700"/>
            <pc:sldLayoutMk cId="2492640824" sldId="2147483677"/>
          </pc:sldLayoutMkLst>
        </pc:sldLayoutChg>
        <pc:sldLayoutChg chg="modTransition">
          <pc:chgData name="Jain, Paridhi" userId="7f861f1f-76eb-467c-bf65-0759bff15dd4" providerId="ADAL" clId="{A057E887-08F5-4475-B238-605774A77447}" dt="2022-04-11T15:07:59.914" v="325"/>
          <pc:sldLayoutMkLst>
            <pc:docMk/>
            <pc:sldMasterMk cId="0" sldId="2147483700"/>
            <pc:sldLayoutMk cId="2271676110" sldId="2147483678"/>
          </pc:sldLayoutMkLst>
        </pc:sldLayoutChg>
        <pc:sldLayoutChg chg="modTransition">
          <pc:chgData name="Jain, Paridhi" userId="7f861f1f-76eb-467c-bf65-0759bff15dd4" providerId="ADAL" clId="{A057E887-08F5-4475-B238-605774A77447}" dt="2022-04-11T15:07:59.914" v="325"/>
          <pc:sldLayoutMkLst>
            <pc:docMk/>
            <pc:sldMasterMk cId="0" sldId="2147483700"/>
            <pc:sldLayoutMk cId="275352225" sldId="2147483679"/>
          </pc:sldLayoutMkLst>
        </pc:sldLayoutChg>
        <pc:sldLayoutChg chg="modTransition">
          <pc:chgData name="Jain, Paridhi" userId="7f861f1f-76eb-467c-bf65-0759bff15dd4" providerId="ADAL" clId="{A057E887-08F5-4475-B238-605774A77447}" dt="2022-04-11T15:07:59.914" v="325"/>
          <pc:sldLayoutMkLst>
            <pc:docMk/>
            <pc:sldMasterMk cId="0" sldId="2147483700"/>
            <pc:sldLayoutMk cId="3202100763" sldId="2147483680"/>
          </pc:sldLayoutMkLst>
        </pc:sldLayoutChg>
        <pc:sldLayoutChg chg="modTransition">
          <pc:chgData name="Jain, Paridhi" userId="7f861f1f-76eb-467c-bf65-0759bff15dd4" providerId="ADAL" clId="{A057E887-08F5-4475-B238-605774A77447}" dt="2022-04-11T15:07:59.914" v="325"/>
          <pc:sldLayoutMkLst>
            <pc:docMk/>
            <pc:sldMasterMk cId="0" sldId="2147483700"/>
            <pc:sldLayoutMk cId="2930893093" sldId="2147483681"/>
          </pc:sldLayoutMkLst>
        </pc:sldLayoutChg>
        <pc:sldLayoutChg chg="modTransition">
          <pc:chgData name="Jain, Paridhi" userId="7f861f1f-76eb-467c-bf65-0759bff15dd4" providerId="ADAL" clId="{A057E887-08F5-4475-B238-605774A77447}" dt="2022-04-11T15:07:59.914" v="325"/>
          <pc:sldLayoutMkLst>
            <pc:docMk/>
            <pc:sldMasterMk cId="0" sldId="2147483700"/>
            <pc:sldLayoutMk cId="3684969013" sldId="2147483682"/>
          </pc:sldLayoutMkLst>
        </pc:sldLayoutChg>
        <pc:sldLayoutChg chg="modTransition">
          <pc:chgData name="Jain, Paridhi" userId="7f861f1f-76eb-467c-bf65-0759bff15dd4" providerId="ADAL" clId="{A057E887-08F5-4475-B238-605774A77447}" dt="2022-04-11T15:07:59.914" v="325"/>
          <pc:sldLayoutMkLst>
            <pc:docMk/>
            <pc:sldMasterMk cId="0" sldId="2147483700"/>
            <pc:sldLayoutMk cId="3646993615" sldId="2147483683"/>
          </pc:sldLayoutMkLst>
        </pc:sldLayoutChg>
        <pc:sldLayoutChg chg="modTransition">
          <pc:chgData name="Jain, Paridhi" userId="7f861f1f-76eb-467c-bf65-0759bff15dd4" providerId="ADAL" clId="{A057E887-08F5-4475-B238-605774A77447}" dt="2022-04-11T15:07:59.914" v="325"/>
          <pc:sldLayoutMkLst>
            <pc:docMk/>
            <pc:sldMasterMk cId="0" sldId="2147483700"/>
            <pc:sldLayoutMk cId="1817940072" sldId="2147483684"/>
          </pc:sldLayoutMkLst>
        </pc:sldLayoutChg>
        <pc:sldLayoutChg chg="modTransition">
          <pc:chgData name="Jain, Paridhi" userId="7f861f1f-76eb-467c-bf65-0759bff15dd4" providerId="ADAL" clId="{A057E887-08F5-4475-B238-605774A77447}" dt="2022-04-11T15:07:59.914" v="325"/>
          <pc:sldLayoutMkLst>
            <pc:docMk/>
            <pc:sldMasterMk cId="0" sldId="2147483700"/>
            <pc:sldLayoutMk cId="2665518786" sldId="2147483685"/>
          </pc:sldLayoutMkLst>
        </pc:sldLayoutChg>
        <pc:sldLayoutChg chg="modTransition">
          <pc:chgData name="Jain, Paridhi" userId="7f861f1f-76eb-467c-bf65-0759bff15dd4" providerId="ADAL" clId="{A057E887-08F5-4475-B238-605774A77447}" dt="2022-04-11T15:07:59.914" v="325"/>
          <pc:sldLayoutMkLst>
            <pc:docMk/>
            <pc:sldMasterMk cId="0" sldId="2147483700"/>
            <pc:sldLayoutMk cId="3516910772" sldId="2147483686"/>
          </pc:sldLayoutMkLst>
        </pc:sldLayoutChg>
      </pc:sldMasterChg>
      <pc:sldMasterChg chg="modTransition modSldLayout">
        <pc:chgData name="Jain, Paridhi" userId="7f861f1f-76eb-467c-bf65-0759bff15dd4" providerId="ADAL" clId="{A057E887-08F5-4475-B238-605774A77447}" dt="2022-04-11T15:07:59.914" v="325"/>
        <pc:sldMasterMkLst>
          <pc:docMk/>
          <pc:sldMasterMk cId="0" sldId="2147483701"/>
        </pc:sldMasterMkLst>
        <pc:sldLayoutChg chg="modTransition">
          <pc:chgData name="Jain, Paridhi" userId="7f861f1f-76eb-467c-bf65-0759bff15dd4" providerId="ADAL" clId="{A057E887-08F5-4475-B238-605774A77447}" dt="2022-04-11T15:07:59.914" v="325"/>
          <pc:sldLayoutMkLst>
            <pc:docMk/>
            <pc:sldMasterMk cId="0" sldId="2147483701"/>
            <pc:sldLayoutMk cId="411651492" sldId="2147483702"/>
          </pc:sldLayoutMkLst>
        </pc:sldLayoutChg>
        <pc:sldLayoutChg chg="modTransition">
          <pc:chgData name="Jain, Paridhi" userId="7f861f1f-76eb-467c-bf65-0759bff15dd4" providerId="ADAL" clId="{A057E887-08F5-4475-B238-605774A77447}" dt="2022-04-11T15:07:59.914" v="325"/>
          <pc:sldLayoutMkLst>
            <pc:docMk/>
            <pc:sldMasterMk cId="0" sldId="2147483701"/>
            <pc:sldLayoutMk cId="369931217" sldId="2147483703"/>
          </pc:sldLayoutMkLst>
        </pc:sldLayoutChg>
        <pc:sldLayoutChg chg="modTransition">
          <pc:chgData name="Jain, Paridhi" userId="7f861f1f-76eb-467c-bf65-0759bff15dd4" providerId="ADAL" clId="{A057E887-08F5-4475-B238-605774A77447}" dt="2022-04-11T15:07:59.914" v="325"/>
          <pc:sldLayoutMkLst>
            <pc:docMk/>
            <pc:sldMasterMk cId="0" sldId="2147483701"/>
            <pc:sldLayoutMk cId="2492640824" sldId="2147483704"/>
          </pc:sldLayoutMkLst>
        </pc:sldLayoutChg>
        <pc:sldLayoutChg chg="modTransition">
          <pc:chgData name="Jain, Paridhi" userId="7f861f1f-76eb-467c-bf65-0759bff15dd4" providerId="ADAL" clId="{A057E887-08F5-4475-B238-605774A77447}" dt="2022-04-11T15:07:59.914" v="325"/>
          <pc:sldLayoutMkLst>
            <pc:docMk/>
            <pc:sldMasterMk cId="0" sldId="2147483701"/>
            <pc:sldLayoutMk cId="2271676110" sldId="2147483705"/>
          </pc:sldLayoutMkLst>
        </pc:sldLayoutChg>
        <pc:sldLayoutChg chg="modTransition">
          <pc:chgData name="Jain, Paridhi" userId="7f861f1f-76eb-467c-bf65-0759bff15dd4" providerId="ADAL" clId="{A057E887-08F5-4475-B238-605774A77447}" dt="2022-04-11T15:07:59.914" v="325"/>
          <pc:sldLayoutMkLst>
            <pc:docMk/>
            <pc:sldMasterMk cId="0" sldId="2147483701"/>
            <pc:sldLayoutMk cId="275352225" sldId="2147483706"/>
          </pc:sldLayoutMkLst>
        </pc:sldLayoutChg>
        <pc:sldLayoutChg chg="modTransition">
          <pc:chgData name="Jain, Paridhi" userId="7f861f1f-76eb-467c-bf65-0759bff15dd4" providerId="ADAL" clId="{A057E887-08F5-4475-B238-605774A77447}" dt="2022-04-11T15:07:59.914" v="325"/>
          <pc:sldLayoutMkLst>
            <pc:docMk/>
            <pc:sldMasterMk cId="0" sldId="2147483701"/>
            <pc:sldLayoutMk cId="3202100763" sldId="2147483707"/>
          </pc:sldLayoutMkLst>
        </pc:sldLayoutChg>
        <pc:sldLayoutChg chg="modTransition">
          <pc:chgData name="Jain, Paridhi" userId="7f861f1f-76eb-467c-bf65-0759bff15dd4" providerId="ADAL" clId="{A057E887-08F5-4475-B238-605774A77447}" dt="2022-04-11T15:07:59.914" v="325"/>
          <pc:sldLayoutMkLst>
            <pc:docMk/>
            <pc:sldMasterMk cId="0" sldId="2147483701"/>
            <pc:sldLayoutMk cId="2930893093" sldId="2147483708"/>
          </pc:sldLayoutMkLst>
        </pc:sldLayoutChg>
        <pc:sldLayoutChg chg="modTransition">
          <pc:chgData name="Jain, Paridhi" userId="7f861f1f-76eb-467c-bf65-0759bff15dd4" providerId="ADAL" clId="{A057E887-08F5-4475-B238-605774A77447}" dt="2022-04-11T15:07:59.914" v="325"/>
          <pc:sldLayoutMkLst>
            <pc:docMk/>
            <pc:sldMasterMk cId="0" sldId="2147483701"/>
            <pc:sldLayoutMk cId="3684969013" sldId="2147483709"/>
          </pc:sldLayoutMkLst>
        </pc:sldLayoutChg>
        <pc:sldLayoutChg chg="modTransition">
          <pc:chgData name="Jain, Paridhi" userId="7f861f1f-76eb-467c-bf65-0759bff15dd4" providerId="ADAL" clId="{A057E887-08F5-4475-B238-605774A77447}" dt="2022-04-11T15:07:59.914" v="325"/>
          <pc:sldLayoutMkLst>
            <pc:docMk/>
            <pc:sldMasterMk cId="0" sldId="2147483701"/>
            <pc:sldLayoutMk cId="3646993615" sldId="2147483710"/>
          </pc:sldLayoutMkLst>
        </pc:sldLayoutChg>
        <pc:sldLayoutChg chg="modTransition">
          <pc:chgData name="Jain, Paridhi" userId="7f861f1f-76eb-467c-bf65-0759bff15dd4" providerId="ADAL" clId="{A057E887-08F5-4475-B238-605774A77447}" dt="2022-04-11T15:07:59.914" v="325"/>
          <pc:sldLayoutMkLst>
            <pc:docMk/>
            <pc:sldMasterMk cId="0" sldId="2147483701"/>
            <pc:sldLayoutMk cId="1817940072" sldId="2147483711"/>
          </pc:sldLayoutMkLst>
        </pc:sldLayoutChg>
        <pc:sldLayoutChg chg="modTransition">
          <pc:chgData name="Jain, Paridhi" userId="7f861f1f-76eb-467c-bf65-0759bff15dd4" providerId="ADAL" clId="{A057E887-08F5-4475-B238-605774A77447}" dt="2022-04-11T15:07:59.914" v="325"/>
          <pc:sldLayoutMkLst>
            <pc:docMk/>
            <pc:sldMasterMk cId="0" sldId="2147483701"/>
            <pc:sldLayoutMk cId="2665518786" sldId="2147483712"/>
          </pc:sldLayoutMkLst>
        </pc:sldLayoutChg>
      </pc:sldMasterChg>
      <pc:sldMasterChg chg="modTransition modSldLayout">
        <pc:chgData name="Jain, Paridhi" userId="7f861f1f-76eb-467c-bf65-0759bff15dd4" providerId="ADAL" clId="{A057E887-08F5-4475-B238-605774A77447}" dt="2022-04-11T15:07:59.914" v="325"/>
        <pc:sldMasterMkLst>
          <pc:docMk/>
          <pc:sldMasterMk cId="1632355925" sldId="2147483713"/>
        </pc:sldMasterMkLst>
        <pc:sldLayoutChg chg="modTransition">
          <pc:chgData name="Jain, Paridhi" userId="7f861f1f-76eb-467c-bf65-0759bff15dd4" providerId="ADAL" clId="{A057E887-08F5-4475-B238-605774A77447}" dt="2022-04-11T15:07:59.914" v="325"/>
          <pc:sldLayoutMkLst>
            <pc:docMk/>
            <pc:sldMasterMk cId="1632355925" sldId="2147483713"/>
            <pc:sldLayoutMk cId="746161243" sldId="2147483714"/>
          </pc:sldLayoutMkLst>
        </pc:sldLayoutChg>
        <pc:sldLayoutChg chg="modTransition">
          <pc:chgData name="Jain, Paridhi" userId="7f861f1f-76eb-467c-bf65-0759bff15dd4" providerId="ADAL" clId="{A057E887-08F5-4475-B238-605774A77447}" dt="2022-04-11T15:07:59.914" v="325"/>
          <pc:sldLayoutMkLst>
            <pc:docMk/>
            <pc:sldMasterMk cId="1632355925" sldId="2147483713"/>
            <pc:sldLayoutMk cId="3575355248" sldId="2147483715"/>
          </pc:sldLayoutMkLst>
        </pc:sldLayoutChg>
        <pc:sldLayoutChg chg="modTransition">
          <pc:chgData name="Jain, Paridhi" userId="7f861f1f-76eb-467c-bf65-0759bff15dd4" providerId="ADAL" clId="{A057E887-08F5-4475-B238-605774A77447}" dt="2022-04-11T15:07:59.914" v="325"/>
          <pc:sldLayoutMkLst>
            <pc:docMk/>
            <pc:sldMasterMk cId="1632355925" sldId="2147483713"/>
            <pc:sldLayoutMk cId="1928953781" sldId="2147483716"/>
          </pc:sldLayoutMkLst>
        </pc:sldLayoutChg>
        <pc:sldLayoutChg chg="modTransition">
          <pc:chgData name="Jain, Paridhi" userId="7f861f1f-76eb-467c-bf65-0759bff15dd4" providerId="ADAL" clId="{A057E887-08F5-4475-B238-605774A77447}" dt="2022-04-11T15:07:59.914" v="325"/>
          <pc:sldLayoutMkLst>
            <pc:docMk/>
            <pc:sldMasterMk cId="1632355925" sldId="2147483713"/>
            <pc:sldLayoutMk cId="2935291248" sldId="2147483717"/>
          </pc:sldLayoutMkLst>
        </pc:sldLayoutChg>
        <pc:sldLayoutChg chg="modTransition">
          <pc:chgData name="Jain, Paridhi" userId="7f861f1f-76eb-467c-bf65-0759bff15dd4" providerId="ADAL" clId="{A057E887-08F5-4475-B238-605774A77447}" dt="2022-04-11T15:07:59.914" v="325"/>
          <pc:sldLayoutMkLst>
            <pc:docMk/>
            <pc:sldMasterMk cId="1632355925" sldId="2147483713"/>
            <pc:sldLayoutMk cId="770807323" sldId="2147483718"/>
          </pc:sldLayoutMkLst>
        </pc:sldLayoutChg>
        <pc:sldLayoutChg chg="modTransition">
          <pc:chgData name="Jain, Paridhi" userId="7f861f1f-76eb-467c-bf65-0759bff15dd4" providerId="ADAL" clId="{A057E887-08F5-4475-B238-605774A77447}" dt="2022-04-11T15:07:59.914" v="325"/>
          <pc:sldLayoutMkLst>
            <pc:docMk/>
            <pc:sldMasterMk cId="1632355925" sldId="2147483713"/>
            <pc:sldLayoutMk cId="4200822297" sldId="2147483719"/>
          </pc:sldLayoutMkLst>
        </pc:sldLayoutChg>
        <pc:sldLayoutChg chg="modTransition">
          <pc:chgData name="Jain, Paridhi" userId="7f861f1f-76eb-467c-bf65-0759bff15dd4" providerId="ADAL" clId="{A057E887-08F5-4475-B238-605774A77447}" dt="2022-04-11T15:07:59.914" v="325"/>
          <pc:sldLayoutMkLst>
            <pc:docMk/>
            <pc:sldMasterMk cId="1632355925" sldId="2147483713"/>
            <pc:sldLayoutMk cId="674909770" sldId="2147483720"/>
          </pc:sldLayoutMkLst>
        </pc:sldLayoutChg>
        <pc:sldLayoutChg chg="modTransition">
          <pc:chgData name="Jain, Paridhi" userId="7f861f1f-76eb-467c-bf65-0759bff15dd4" providerId="ADAL" clId="{A057E887-08F5-4475-B238-605774A77447}" dt="2022-04-11T15:07:59.914" v="325"/>
          <pc:sldLayoutMkLst>
            <pc:docMk/>
            <pc:sldMasterMk cId="1632355925" sldId="2147483713"/>
            <pc:sldLayoutMk cId="351500880" sldId="2147483721"/>
          </pc:sldLayoutMkLst>
        </pc:sldLayoutChg>
        <pc:sldLayoutChg chg="modTransition">
          <pc:chgData name="Jain, Paridhi" userId="7f861f1f-76eb-467c-bf65-0759bff15dd4" providerId="ADAL" clId="{A057E887-08F5-4475-B238-605774A77447}" dt="2022-04-11T15:07:59.914" v="325"/>
          <pc:sldLayoutMkLst>
            <pc:docMk/>
            <pc:sldMasterMk cId="1632355925" sldId="2147483713"/>
            <pc:sldLayoutMk cId="2650500310" sldId="2147483722"/>
          </pc:sldLayoutMkLst>
        </pc:sldLayoutChg>
        <pc:sldLayoutChg chg="modTransition">
          <pc:chgData name="Jain, Paridhi" userId="7f861f1f-76eb-467c-bf65-0759bff15dd4" providerId="ADAL" clId="{A057E887-08F5-4475-B238-605774A77447}" dt="2022-04-11T15:07:59.914" v="325"/>
          <pc:sldLayoutMkLst>
            <pc:docMk/>
            <pc:sldMasterMk cId="1632355925" sldId="2147483713"/>
            <pc:sldLayoutMk cId="191802874" sldId="2147483723"/>
          </pc:sldLayoutMkLst>
        </pc:sldLayoutChg>
        <pc:sldLayoutChg chg="modTransition">
          <pc:chgData name="Jain, Paridhi" userId="7f861f1f-76eb-467c-bf65-0759bff15dd4" providerId="ADAL" clId="{A057E887-08F5-4475-B238-605774A77447}" dt="2022-04-11T15:07:59.914" v="325"/>
          <pc:sldLayoutMkLst>
            <pc:docMk/>
            <pc:sldMasterMk cId="1632355925" sldId="2147483713"/>
            <pc:sldLayoutMk cId="2136440469" sldId="2147483724"/>
          </pc:sldLayoutMkLst>
        </pc:sldLayoutChg>
        <pc:sldLayoutChg chg="modTransition">
          <pc:chgData name="Jain, Paridhi" userId="7f861f1f-76eb-467c-bf65-0759bff15dd4" providerId="ADAL" clId="{A057E887-08F5-4475-B238-605774A77447}" dt="2022-04-11T15:07:59.914" v="325"/>
          <pc:sldLayoutMkLst>
            <pc:docMk/>
            <pc:sldMasterMk cId="1632355925" sldId="2147483713"/>
            <pc:sldLayoutMk cId="1411690689" sldId="2147483725"/>
          </pc:sldLayoutMkLst>
        </pc:sldLayoutChg>
        <pc:sldLayoutChg chg="modTransition">
          <pc:chgData name="Jain, Paridhi" userId="7f861f1f-76eb-467c-bf65-0759bff15dd4" providerId="ADAL" clId="{A057E887-08F5-4475-B238-605774A77447}" dt="2022-04-11T15:07:59.914" v="325"/>
          <pc:sldLayoutMkLst>
            <pc:docMk/>
            <pc:sldMasterMk cId="1632355925" sldId="2147483713"/>
            <pc:sldLayoutMk cId="1703151775" sldId="2147483726"/>
          </pc:sldLayoutMkLst>
        </pc:sldLayoutChg>
        <pc:sldLayoutChg chg="modTransition">
          <pc:chgData name="Jain, Paridhi" userId="7f861f1f-76eb-467c-bf65-0759bff15dd4" providerId="ADAL" clId="{A057E887-08F5-4475-B238-605774A77447}" dt="2022-04-11T15:07:59.914" v="325"/>
          <pc:sldLayoutMkLst>
            <pc:docMk/>
            <pc:sldMasterMk cId="1632355925" sldId="2147483713"/>
            <pc:sldLayoutMk cId="2185383316" sldId="2147483727"/>
          </pc:sldLayoutMkLst>
        </pc:sldLayoutChg>
        <pc:sldLayoutChg chg="modTransition">
          <pc:chgData name="Jain, Paridhi" userId="7f861f1f-76eb-467c-bf65-0759bff15dd4" providerId="ADAL" clId="{A057E887-08F5-4475-B238-605774A77447}" dt="2022-04-11T15:07:59.914" v="325"/>
          <pc:sldLayoutMkLst>
            <pc:docMk/>
            <pc:sldMasterMk cId="1632355925" sldId="2147483713"/>
            <pc:sldLayoutMk cId="3173113278" sldId="2147483728"/>
          </pc:sldLayoutMkLst>
        </pc:sldLayoutChg>
        <pc:sldLayoutChg chg="modTransition">
          <pc:chgData name="Jain, Paridhi" userId="7f861f1f-76eb-467c-bf65-0759bff15dd4" providerId="ADAL" clId="{A057E887-08F5-4475-B238-605774A77447}" dt="2022-04-11T15:07:59.914" v="325"/>
          <pc:sldLayoutMkLst>
            <pc:docMk/>
            <pc:sldMasterMk cId="1632355925" sldId="2147483713"/>
            <pc:sldLayoutMk cId="2550692286" sldId="2147483729"/>
          </pc:sldLayoutMkLst>
        </pc:sldLayoutChg>
        <pc:sldLayoutChg chg="modTransition">
          <pc:chgData name="Jain, Paridhi" userId="7f861f1f-76eb-467c-bf65-0759bff15dd4" providerId="ADAL" clId="{A057E887-08F5-4475-B238-605774A77447}" dt="2022-04-11T15:07:59.914" v="325"/>
          <pc:sldLayoutMkLst>
            <pc:docMk/>
            <pc:sldMasterMk cId="1632355925" sldId="2147483713"/>
            <pc:sldLayoutMk cId="3518927685" sldId="2147483730"/>
          </pc:sldLayoutMkLst>
        </pc:sldLayoutChg>
        <pc:sldLayoutChg chg="modTransition">
          <pc:chgData name="Jain, Paridhi" userId="7f861f1f-76eb-467c-bf65-0759bff15dd4" providerId="ADAL" clId="{A057E887-08F5-4475-B238-605774A77447}" dt="2022-04-11T15:07:59.914" v="325"/>
          <pc:sldLayoutMkLst>
            <pc:docMk/>
            <pc:sldMasterMk cId="1632355925" sldId="2147483713"/>
            <pc:sldLayoutMk cId="1715732210" sldId="2147483731"/>
          </pc:sldLayoutMkLst>
        </pc:sldLayoutChg>
      </pc:sldMasterChg>
      <pc:sldMasterChg chg="modTransition modSldLayout">
        <pc:chgData name="Jain, Paridhi" userId="7f861f1f-76eb-467c-bf65-0759bff15dd4" providerId="ADAL" clId="{A057E887-08F5-4475-B238-605774A77447}" dt="2022-04-11T15:07:59.914" v="325"/>
        <pc:sldMasterMkLst>
          <pc:docMk/>
          <pc:sldMasterMk cId="1087417973" sldId="2147483732"/>
        </pc:sldMasterMkLst>
        <pc:sldLayoutChg chg="modTransition">
          <pc:chgData name="Jain, Paridhi" userId="7f861f1f-76eb-467c-bf65-0759bff15dd4" providerId="ADAL" clId="{A057E887-08F5-4475-B238-605774A77447}" dt="2022-04-11T15:07:59.914" v="325"/>
          <pc:sldLayoutMkLst>
            <pc:docMk/>
            <pc:sldMasterMk cId="1087417973" sldId="2147483732"/>
            <pc:sldLayoutMk cId="208865896" sldId="2147483733"/>
          </pc:sldLayoutMkLst>
        </pc:sldLayoutChg>
        <pc:sldLayoutChg chg="modTransition">
          <pc:chgData name="Jain, Paridhi" userId="7f861f1f-76eb-467c-bf65-0759bff15dd4" providerId="ADAL" clId="{A057E887-08F5-4475-B238-605774A77447}" dt="2022-04-11T15:07:59.914" v="325"/>
          <pc:sldLayoutMkLst>
            <pc:docMk/>
            <pc:sldMasterMk cId="1087417973" sldId="2147483732"/>
            <pc:sldLayoutMk cId="1222241004" sldId="2147483734"/>
          </pc:sldLayoutMkLst>
        </pc:sldLayoutChg>
        <pc:sldLayoutChg chg="modTransition">
          <pc:chgData name="Jain, Paridhi" userId="7f861f1f-76eb-467c-bf65-0759bff15dd4" providerId="ADAL" clId="{A057E887-08F5-4475-B238-605774A77447}" dt="2022-04-11T15:07:59.914" v="325"/>
          <pc:sldLayoutMkLst>
            <pc:docMk/>
            <pc:sldMasterMk cId="1087417973" sldId="2147483732"/>
            <pc:sldLayoutMk cId="815111970" sldId="2147483735"/>
          </pc:sldLayoutMkLst>
        </pc:sldLayoutChg>
        <pc:sldLayoutChg chg="modTransition">
          <pc:chgData name="Jain, Paridhi" userId="7f861f1f-76eb-467c-bf65-0759bff15dd4" providerId="ADAL" clId="{A057E887-08F5-4475-B238-605774A77447}" dt="2022-04-11T15:07:59.914" v="325"/>
          <pc:sldLayoutMkLst>
            <pc:docMk/>
            <pc:sldMasterMk cId="1087417973" sldId="2147483732"/>
            <pc:sldLayoutMk cId="517887372" sldId="2147483736"/>
          </pc:sldLayoutMkLst>
        </pc:sldLayoutChg>
        <pc:sldLayoutChg chg="modTransition">
          <pc:chgData name="Jain, Paridhi" userId="7f861f1f-76eb-467c-bf65-0759bff15dd4" providerId="ADAL" clId="{A057E887-08F5-4475-B238-605774A77447}" dt="2022-04-11T15:07:59.914" v="325"/>
          <pc:sldLayoutMkLst>
            <pc:docMk/>
            <pc:sldMasterMk cId="1087417973" sldId="2147483732"/>
            <pc:sldLayoutMk cId="2967260820" sldId="2147483737"/>
          </pc:sldLayoutMkLst>
        </pc:sldLayoutChg>
        <pc:sldLayoutChg chg="modTransition">
          <pc:chgData name="Jain, Paridhi" userId="7f861f1f-76eb-467c-bf65-0759bff15dd4" providerId="ADAL" clId="{A057E887-08F5-4475-B238-605774A77447}" dt="2022-04-11T15:07:59.914" v="325"/>
          <pc:sldLayoutMkLst>
            <pc:docMk/>
            <pc:sldMasterMk cId="1087417973" sldId="2147483732"/>
            <pc:sldLayoutMk cId="2990139104" sldId="2147483738"/>
          </pc:sldLayoutMkLst>
        </pc:sldLayoutChg>
        <pc:sldLayoutChg chg="modTransition">
          <pc:chgData name="Jain, Paridhi" userId="7f861f1f-76eb-467c-bf65-0759bff15dd4" providerId="ADAL" clId="{A057E887-08F5-4475-B238-605774A77447}" dt="2022-04-11T15:07:59.914" v="325"/>
          <pc:sldLayoutMkLst>
            <pc:docMk/>
            <pc:sldMasterMk cId="1087417973" sldId="2147483732"/>
            <pc:sldLayoutMk cId="2540757629" sldId="2147483739"/>
          </pc:sldLayoutMkLst>
        </pc:sldLayoutChg>
        <pc:sldLayoutChg chg="modTransition">
          <pc:chgData name="Jain, Paridhi" userId="7f861f1f-76eb-467c-bf65-0759bff15dd4" providerId="ADAL" clId="{A057E887-08F5-4475-B238-605774A77447}" dt="2022-04-11T15:07:59.914" v="325"/>
          <pc:sldLayoutMkLst>
            <pc:docMk/>
            <pc:sldMasterMk cId="1087417973" sldId="2147483732"/>
            <pc:sldLayoutMk cId="396009411" sldId="2147483740"/>
          </pc:sldLayoutMkLst>
        </pc:sldLayoutChg>
        <pc:sldLayoutChg chg="modTransition">
          <pc:chgData name="Jain, Paridhi" userId="7f861f1f-76eb-467c-bf65-0759bff15dd4" providerId="ADAL" clId="{A057E887-08F5-4475-B238-605774A77447}" dt="2022-04-11T15:07:59.914" v="325"/>
          <pc:sldLayoutMkLst>
            <pc:docMk/>
            <pc:sldMasterMk cId="1087417973" sldId="2147483732"/>
            <pc:sldLayoutMk cId="1336559328" sldId="2147483741"/>
          </pc:sldLayoutMkLst>
        </pc:sldLayoutChg>
        <pc:sldLayoutChg chg="modTransition">
          <pc:chgData name="Jain, Paridhi" userId="7f861f1f-76eb-467c-bf65-0759bff15dd4" providerId="ADAL" clId="{A057E887-08F5-4475-B238-605774A77447}" dt="2022-04-11T15:07:59.914" v="325"/>
          <pc:sldLayoutMkLst>
            <pc:docMk/>
            <pc:sldMasterMk cId="1087417973" sldId="2147483732"/>
            <pc:sldLayoutMk cId="2436780595" sldId="2147483742"/>
          </pc:sldLayoutMkLst>
        </pc:sldLayoutChg>
        <pc:sldLayoutChg chg="modTransition">
          <pc:chgData name="Jain, Paridhi" userId="7f861f1f-76eb-467c-bf65-0759bff15dd4" providerId="ADAL" clId="{A057E887-08F5-4475-B238-605774A77447}" dt="2022-04-11T15:07:59.914" v="325"/>
          <pc:sldLayoutMkLst>
            <pc:docMk/>
            <pc:sldMasterMk cId="1087417973" sldId="2147483732"/>
            <pc:sldLayoutMk cId="2302836070" sldId="2147483743"/>
          </pc:sldLayoutMkLst>
        </pc:sldLayoutChg>
      </pc:sldMasterChg>
    </pc:docChg>
  </pc:docChgLst>
  <pc:docChgLst>
    <pc:chgData name="Jain, Paridhi" userId="S::jain440@purdue.edu::7f861f1f-76eb-467c-bf65-0759bff15dd4" providerId="AD" clId="Web-{3B45E543-063C-4894-B485-8B6F353A9DB8}"/>
    <pc:docChg chg="modSld">
      <pc:chgData name="Jain, Paridhi" userId="S::jain440@purdue.edu::7f861f1f-76eb-467c-bf65-0759bff15dd4" providerId="AD" clId="Web-{3B45E543-063C-4894-B485-8B6F353A9DB8}" dt="2022-03-23T19:24:29.326" v="43" actId="1076"/>
      <pc:docMkLst>
        <pc:docMk/>
      </pc:docMkLst>
      <pc:sldChg chg="delSp modSp">
        <pc:chgData name="Jain, Paridhi" userId="S::jain440@purdue.edu::7f861f1f-76eb-467c-bf65-0759bff15dd4" providerId="AD" clId="Web-{3B45E543-063C-4894-B485-8B6F353A9DB8}" dt="2022-03-23T19:24:29.326" v="43" actId="1076"/>
        <pc:sldMkLst>
          <pc:docMk/>
          <pc:sldMk cId="3375536406" sldId="390"/>
        </pc:sldMkLst>
        <pc:spChg chg="mod">
          <ac:chgData name="Jain, Paridhi" userId="S::jain440@purdue.edu::7f861f1f-76eb-467c-bf65-0759bff15dd4" providerId="AD" clId="Web-{3B45E543-063C-4894-B485-8B6F353A9DB8}" dt="2022-03-23T19:24:29.091" v="28" actId="1076"/>
          <ac:spMkLst>
            <pc:docMk/>
            <pc:sldMk cId="3375536406" sldId="390"/>
            <ac:spMk id="2" creationId="{BBE163D7-757D-433B-8C2C-176EC0F3D202}"/>
          </ac:spMkLst>
        </pc:spChg>
        <pc:spChg chg="del">
          <ac:chgData name="Jain, Paridhi" userId="S::jain440@purdue.edu::7f861f1f-76eb-467c-bf65-0759bff15dd4" providerId="AD" clId="Web-{3B45E543-063C-4894-B485-8B6F353A9DB8}" dt="2022-03-23T19:23:58.857" v="10"/>
          <ac:spMkLst>
            <pc:docMk/>
            <pc:sldMk cId="3375536406" sldId="390"/>
            <ac:spMk id="3" creationId="{CFAEDA5E-3630-4A41-8AD5-4D5C205ABEBD}"/>
          </ac:spMkLst>
        </pc:spChg>
        <pc:spChg chg="mod">
          <ac:chgData name="Jain, Paridhi" userId="S::jain440@purdue.edu::7f861f1f-76eb-467c-bf65-0759bff15dd4" providerId="AD" clId="Web-{3B45E543-063C-4894-B485-8B6F353A9DB8}" dt="2022-03-23T19:24:29.201" v="34" actId="1076"/>
          <ac:spMkLst>
            <pc:docMk/>
            <pc:sldMk cId="3375536406" sldId="390"/>
            <ac:spMk id="5" creationId="{117918A5-C05C-4A81-968B-440695D7F49F}"/>
          </ac:spMkLst>
        </pc:spChg>
        <pc:spChg chg="del">
          <ac:chgData name="Jain, Paridhi" userId="S::jain440@purdue.edu::7f861f1f-76eb-467c-bf65-0759bff15dd4" providerId="AD" clId="Web-{3B45E543-063C-4894-B485-8B6F353A9DB8}" dt="2022-03-23T19:24:02.185" v="11"/>
          <ac:spMkLst>
            <pc:docMk/>
            <pc:sldMk cId="3375536406" sldId="390"/>
            <ac:spMk id="6" creationId="{30A74F7C-40EC-4D26-B657-E65862E5DA19}"/>
          </ac:spMkLst>
        </pc:spChg>
        <pc:spChg chg="mod">
          <ac:chgData name="Jain, Paridhi" userId="S::jain440@purdue.edu::7f861f1f-76eb-467c-bf65-0759bff15dd4" providerId="AD" clId="Web-{3B45E543-063C-4894-B485-8B6F353A9DB8}" dt="2022-03-23T19:24:29.232" v="37" actId="1076"/>
          <ac:spMkLst>
            <pc:docMk/>
            <pc:sldMk cId="3375536406" sldId="390"/>
            <ac:spMk id="9" creationId="{FB60A969-4593-4EC1-ACC6-552E7BFB1FCD}"/>
          </ac:spMkLst>
        </pc:spChg>
        <pc:spChg chg="mod">
          <ac:chgData name="Jain, Paridhi" userId="S::jain440@purdue.edu::7f861f1f-76eb-467c-bf65-0759bff15dd4" providerId="AD" clId="Web-{3B45E543-063C-4894-B485-8B6F353A9DB8}" dt="2022-03-23T19:24:29.107" v="29" actId="1076"/>
          <ac:spMkLst>
            <pc:docMk/>
            <pc:sldMk cId="3375536406" sldId="390"/>
            <ac:spMk id="10" creationId="{EB07E271-9426-4309-A421-00E2FE9BDC97}"/>
          </ac:spMkLst>
        </pc:spChg>
        <pc:spChg chg="mod">
          <ac:chgData name="Jain, Paridhi" userId="S::jain440@purdue.edu::7f861f1f-76eb-467c-bf65-0759bff15dd4" providerId="AD" clId="Web-{3B45E543-063C-4894-B485-8B6F353A9DB8}" dt="2022-03-23T19:24:29.122" v="30" actId="1076"/>
          <ac:spMkLst>
            <pc:docMk/>
            <pc:sldMk cId="3375536406" sldId="390"/>
            <ac:spMk id="11" creationId="{72154D1A-A969-4E67-A634-7D840A166F30}"/>
          </ac:spMkLst>
        </pc:spChg>
        <pc:spChg chg="mod">
          <ac:chgData name="Jain, Paridhi" userId="S::jain440@purdue.edu::7f861f1f-76eb-467c-bf65-0759bff15dd4" providerId="AD" clId="Web-{3B45E543-063C-4894-B485-8B6F353A9DB8}" dt="2022-03-23T19:24:29.138" v="31" actId="1076"/>
          <ac:spMkLst>
            <pc:docMk/>
            <pc:sldMk cId="3375536406" sldId="390"/>
            <ac:spMk id="12" creationId="{DB025F46-1D6C-4CDF-AF9C-AA65AC3FE07C}"/>
          </ac:spMkLst>
        </pc:spChg>
        <pc:spChg chg="mod">
          <ac:chgData name="Jain, Paridhi" userId="S::jain440@purdue.edu::7f861f1f-76eb-467c-bf65-0759bff15dd4" providerId="AD" clId="Web-{3B45E543-063C-4894-B485-8B6F353A9DB8}" dt="2022-03-23T19:24:29.169" v="32" actId="1076"/>
          <ac:spMkLst>
            <pc:docMk/>
            <pc:sldMk cId="3375536406" sldId="390"/>
            <ac:spMk id="13" creationId="{6EE1E84B-143A-47AC-ABF1-F83641B0A320}"/>
          </ac:spMkLst>
        </pc:spChg>
        <pc:spChg chg="mod">
          <ac:chgData name="Jain, Paridhi" userId="S::jain440@purdue.edu::7f861f1f-76eb-467c-bf65-0759bff15dd4" providerId="AD" clId="Web-{3B45E543-063C-4894-B485-8B6F353A9DB8}" dt="2022-03-23T19:24:29.185" v="33" actId="1076"/>
          <ac:spMkLst>
            <pc:docMk/>
            <pc:sldMk cId="3375536406" sldId="390"/>
            <ac:spMk id="14" creationId="{79399670-124E-436E-899A-5C2C2D833CB1}"/>
          </ac:spMkLst>
        </pc:spChg>
        <pc:spChg chg="del">
          <ac:chgData name="Jain, Paridhi" userId="S::jain440@purdue.edu::7f861f1f-76eb-467c-bf65-0759bff15dd4" providerId="AD" clId="Web-{3B45E543-063C-4894-B485-8B6F353A9DB8}" dt="2022-03-23T19:23:54.076" v="5"/>
          <ac:spMkLst>
            <pc:docMk/>
            <pc:sldMk cId="3375536406" sldId="390"/>
            <ac:spMk id="15" creationId="{ECD7ABA1-69D0-413B-9AD4-77A54CC4B731}"/>
          </ac:spMkLst>
        </pc:spChg>
        <pc:spChg chg="del">
          <ac:chgData name="Jain, Paridhi" userId="S::jain440@purdue.edu::7f861f1f-76eb-467c-bf65-0759bff15dd4" providerId="AD" clId="Web-{3B45E543-063C-4894-B485-8B6F353A9DB8}" dt="2022-03-23T19:23:58.326" v="9"/>
          <ac:spMkLst>
            <pc:docMk/>
            <pc:sldMk cId="3375536406" sldId="390"/>
            <ac:spMk id="16" creationId="{BC22A447-62F0-40BC-A2E2-C4095E1378C0}"/>
          </ac:spMkLst>
        </pc:spChg>
        <pc:spChg chg="del">
          <ac:chgData name="Jain, Paridhi" userId="S::jain440@purdue.edu::7f861f1f-76eb-467c-bf65-0759bff15dd4" providerId="AD" clId="Web-{3B45E543-063C-4894-B485-8B6F353A9DB8}" dt="2022-03-23T19:23:54.076" v="4"/>
          <ac:spMkLst>
            <pc:docMk/>
            <pc:sldMk cId="3375536406" sldId="390"/>
            <ac:spMk id="17" creationId="{6FB406F1-3FBD-47BC-AC3F-1CF460BE5CC3}"/>
          </ac:spMkLst>
        </pc:spChg>
        <pc:spChg chg="del">
          <ac:chgData name="Jain, Paridhi" userId="S::jain440@purdue.edu::7f861f1f-76eb-467c-bf65-0759bff15dd4" providerId="AD" clId="Web-{3B45E543-063C-4894-B485-8B6F353A9DB8}" dt="2022-03-23T19:23:54.076" v="3"/>
          <ac:spMkLst>
            <pc:docMk/>
            <pc:sldMk cId="3375536406" sldId="390"/>
            <ac:spMk id="18" creationId="{D785DFB5-022D-4F3E-996F-A31457FE1220}"/>
          </ac:spMkLst>
        </pc:spChg>
        <pc:spChg chg="mod">
          <ac:chgData name="Jain, Paridhi" userId="S::jain440@purdue.edu::7f861f1f-76eb-467c-bf65-0759bff15dd4" providerId="AD" clId="Web-{3B45E543-063C-4894-B485-8B6F353A9DB8}" dt="2022-03-23T19:24:29.247" v="38" actId="1076"/>
          <ac:spMkLst>
            <pc:docMk/>
            <pc:sldMk cId="3375536406" sldId="390"/>
            <ac:spMk id="25" creationId="{8AD83638-6BF3-4F4E-BB10-778541CA4B18}"/>
          </ac:spMkLst>
        </pc:spChg>
        <pc:spChg chg="del">
          <ac:chgData name="Jain, Paridhi" userId="S::jain440@purdue.edu::7f861f1f-76eb-467c-bf65-0759bff15dd4" providerId="AD" clId="Web-{3B45E543-063C-4894-B485-8B6F353A9DB8}" dt="2022-03-23T19:23:50.482" v="0"/>
          <ac:spMkLst>
            <pc:docMk/>
            <pc:sldMk cId="3375536406" sldId="390"/>
            <ac:spMk id="27" creationId="{BE6FA30A-2469-4E5B-96F6-0DC790DAEB20}"/>
          </ac:spMkLst>
        </pc:spChg>
        <pc:spChg chg="del">
          <ac:chgData name="Jain, Paridhi" userId="S::jain440@purdue.edu::7f861f1f-76eb-467c-bf65-0759bff15dd4" providerId="AD" clId="Web-{3B45E543-063C-4894-B485-8B6F353A9DB8}" dt="2022-03-23T19:23:54.076" v="2"/>
          <ac:spMkLst>
            <pc:docMk/>
            <pc:sldMk cId="3375536406" sldId="390"/>
            <ac:spMk id="28" creationId="{00D5876D-1B14-4AB8-A46A-F4F4DF398BD3}"/>
          </ac:spMkLst>
        </pc:spChg>
        <pc:spChg chg="del">
          <ac:chgData name="Jain, Paridhi" userId="S::jain440@purdue.edu::7f861f1f-76eb-467c-bf65-0759bff15dd4" providerId="AD" clId="Web-{3B45E543-063C-4894-B485-8B6F353A9DB8}" dt="2022-03-23T19:23:54.076" v="1"/>
          <ac:spMkLst>
            <pc:docMk/>
            <pc:sldMk cId="3375536406" sldId="390"/>
            <ac:spMk id="29" creationId="{18EC503B-8ECC-4501-8AC5-9EA54AABA4EE}"/>
          </ac:spMkLst>
        </pc:spChg>
        <pc:spChg chg="mod">
          <ac:chgData name="Jain, Paridhi" userId="S::jain440@purdue.edu::7f861f1f-76eb-467c-bf65-0759bff15dd4" providerId="AD" clId="Web-{3B45E543-063C-4894-B485-8B6F353A9DB8}" dt="2022-03-23T19:24:29.263" v="39" actId="1076"/>
          <ac:spMkLst>
            <pc:docMk/>
            <pc:sldMk cId="3375536406" sldId="390"/>
            <ac:spMk id="30" creationId="{3F9C1FF7-AF54-4C4C-AA2D-6E3BC55E0CFD}"/>
          </ac:spMkLst>
        </pc:spChg>
        <pc:spChg chg="del">
          <ac:chgData name="Jain, Paridhi" userId="S::jain440@purdue.edu::7f861f1f-76eb-467c-bf65-0759bff15dd4" providerId="AD" clId="Web-{3B45E543-063C-4894-B485-8B6F353A9DB8}" dt="2022-03-23T19:23:57.607" v="8"/>
          <ac:spMkLst>
            <pc:docMk/>
            <pc:sldMk cId="3375536406" sldId="390"/>
            <ac:spMk id="31" creationId="{803C00C4-82D8-46E2-BD02-B076E5DB9521}"/>
          </ac:spMkLst>
        </pc:spChg>
        <pc:spChg chg="del">
          <ac:chgData name="Jain, Paridhi" userId="S::jain440@purdue.edu::7f861f1f-76eb-467c-bf65-0759bff15dd4" providerId="AD" clId="Web-{3B45E543-063C-4894-B485-8B6F353A9DB8}" dt="2022-03-23T19:23:56.185" v="7"/>
          <ac:spMkLst>
            <pc:docMk/>
            <pc:sldMk cId="3375536406" sldId="390"/>
            <ac:spMk id="32" creationId="{59CC5DCF-9149-47E1-8B01-686DCF727230}"/>
          </ac:spMkLst>
        </pc:spChg>
        <pc:spChg chg="del">
          <ac:chgData name="Jain, Paridhi" userId="S::jain440@purdue.edu::7f861f1f-76eb-467c-bf65-0759bff15dd4" providerId="AD" clId="Web-{3B45E543-063C-4894-B485-8B6F353A9DB8}" dt="2022-03-23T19:23:55.294" v="6"/>
          <ac:spMkLst>
            <pc:docMk/>
            <pc:sldMk cId="3375536406" sldId="390"/>
            <ac:spMk id="33" creationId="{F353C4A4-1FDE-4A1D-BFEE-CAA6CDEA8A2A}"/>
          </ac:spMkLst>
        </pc:spChg>
        <pc:spChg chg="mod">
          <ac:chgData name="Jain, Paridhi" userId="S::jain440@purdue.edu::7f861f1f-76eb-467c-bf65-0759bff15dd4" providerId="AD" clId="Web-{3B45E543-063C-4894-B485-8B6F353A9DB8}" dt="2022-03-23T19:24:29.279" v="40" actId="1076"/>
          <ac:spMkLst>
            <pc:docMk/>
            <pc:sldMk cId="3375536406" sldId="390"/>
            <ac:spMk id="34" creationId="{0853F322-BBFD-48B9-89A4-B3055F8129A4}"/>
          </ac:spMkLst>
        </pc:spChg>
        <pc:spChg chg="mod">
          <ac:chgData name="Jain, Paridhi" userId="S::jain440@purdue.edu::7f861f1f-76eb-467c-bf65-0759bff15dd4" providerId="AD" clId="Web-{3B45E543-063C-4894-B485-8B6F353A9DB8}" dt="2022-03-23T19:24:29.294" v="41" actId="1076"/>
          <ac:spMkLst>
            <pc:docMk/>
            <pc:sldMk cId="3375536406" sldId="390"/>
            <ac:spMk id="35" creationId="{4435F85F-E811-4585-8477-FC1FAD79B54D}"/>
          </ac:spMkLst>
        </pc:spChg>
        <pc:spChg chg="mod">
          <ac:chgData name="Jain, Paridhi" userId="S::jain440@purdue.edu::7f861f1f-76eb-467c-bf65-0759bff15dd4" providerId="AD" clId="Web-{3B45E543-063C-4894-B485-8B6F353A9DB8}" dt="2022-03-23T19:24:29.310" v="42" actId="1076"/>
          <ac:spMkLst>
            <pc:docMk/>
            <pc:sldMk cId="3375536406" sldId="390"/>
            <ac:spMk id="36" creationId="{D361498A-456C-49DD-9A20-9E63D2065019}"/>
          </ac:spMkLst>
        </pc:spChg>
        <pc:spChg chg="mod">
          <ac:chgData name="Jain, Paridhi" userId="S::jain440@purdue.edu::7f861f1f-76eb-467c-bf65-0759bff15dd4" providerId="AD" clId="Web-{3B45E543-063C-4894-B485-8B6F353A9DB8}" dt="2022-03-23T19:24:29.326" v="43" actId="1076"/>
          <ac:spMkLst>
            <pc:docMk/>
            <pc:sldMk cId="3375536406" sldId="390"/>
            <ac:spMk id="37" creationId="{2996CF10-AACF-467B-840F-5A41382D85E0}"/>
          </ac:spMkLst>
        </pc:spChg>
        <pc:cxnChg chg="mod">
          <ac:chgData name="Jain, Paridhi" userId="S::jain440@purdue.edu::7f861f1f-76eb-467c-bf65-0759bff15dd4" providerId="AD" clId="Web-{3B45E543-063C-4894-B485-8B6F353A9DB8}" dt="2022-03-23T19:24:29.216" v="35" actId="1076"/>
          <ac:cxnSpMkLst>
            <pc:docMk/>
            <pc:sldMk cId="3375536406" sldId="390"/>
            <ac:cxnSpMk id="4" creationId="{D3F0FF3A-744A-4F7E-BDB9-0E6F0727AB53}"/>
          </ac:cxnSpMkLst>
        </pc:cxnChg>
        <pc:cxnChg chg="mod">
          <ac:chgData name="Jain, Paridhi" userId="S::jain440@purdue.edu::7f861f1f-76eb-467c-bf65-0759bff15dd4" providerId="AD" clId="Web-{3B45E543-063C-4894-B485-8B6F353A9DB8}" dt="2022-03-23T19:24:29.232" v="36" actId="1076"/>
          <ac:cxnSpMkLst>
            <pc:docMk/>
            <pc:sldMk cId="3375536406" sldId="390"/>
            <ac:cxnSpMk id="8" creationId="{28DDF78D-CE7F-4528-B96F-49B603BBF0F6}"/>
          </ac:cxnSpMkLst>
        </pc:cxnChg>
      </pc:sldChg>
    </pc:docChg>
  </pc:docChgLst>
  <pc:docChgLst>
    <pc:chgData name="Jain, Paridhi" userId="S::jain440@purdue.edu::7f861f1f-76eb-467c-bf65-0759bff15dd4" providerId="AD" clId="Web-{1B824065-FF89-4E15-8FAF-1A6E531E1874}"/>
    <pc:docChg chg="sldOrd">
      <pc:chgData name="Jain, Paridhi" userId="S::jain440@purdue.edu::7f861f1f-76eb-467c-bf65-0759bff15dd4" providerId="AD" clId="Web-{1B824065-FF89-4E15-8FAF-1A6E531E1874}" dt="2022-03-23T00:42:33.965" v="0"/>
      <pc:docMkLst>
        <pc:docMk/>
      </pc:docMkLst>
      <pc:sldChg chg="ord">
        <pc:chgData name="Jain, Paridhi" userId="S::jain440@purdue.edu::7f861f1f-76eb-467c-bf65-0759bff15dd4" providerId="AD" clId="Web-{1B824065-FF89-4E15-8FAF-1A6E531E1874}" dt="2022-03-23T00:42:33.965" v="0"/>
        <pc:sldMkLst>
          <pc:docMk/>
          <pc:sldMk cId="2502020799" sldId="415"/>
        </pc:sldMkLst>
      </pc:sldChg>
    </pc:docChg>
  </pc:docChgLst>
  <pc:docChgLst>
    <pc:chgData name="Jain, Paridhi" userId="S::jain440@purdue.edu::7f861f1f-76eb-467c-bf65-0759bff15dd4" providerId="AD" clId="Web-{1E4D7EFA-BC8E-494A-BDD0-B82E3E40E191}"/>
    <pc:docChg chg="modSld">
      <pc:chgData name="Jain, Paridhi" userId="S::jain440@purdue.edu::7f861f1f-76eb-467c-bf65-0759bff15dd4" providerId="AD" clId="Web-{1E4D7EFA-BC8E-494A-BDD0-B82E3E40E191}" dt="2022-03-25T20:11:21.225" v="11"/>
      <pc:docMkLst>
        <pc:docMk/>
      </pc:docMkLst>
      <pc:sldChg chg="addSp delSp modSp">
        <pc:chgData name="Jain, Paridhi" userId="S::jain440@purdue.edu::7f861f1f-76eb-467c-bf65-0759bff15dd4" providerId="AD" clId="Web-{1E4D7EFA-BC8E-494A-BDD0-B82E3E40E191}" dt="2022-03-25T20:11:21.225" v="11"/>
        <pc:sldMkLst>
          <pc:docMk/>
          <pc:sldMk cId="0" sldId="342"/>
        </pc:sldMkLst>
        <pc:spChg chg="add del mod">
          <ac:chgData name="Jain, Paridhi" userId="S::jain440@purdue.edu::7f861f1f-76eb-467c-bf65-0759bff15dd4" providerId="AD" clId="Web-{1E4D7EFA-BC8E-494A-BDD0-B82E3E40E191}" dt="2022-03-25T20:11:21.225" v="11"/>
          <ac:spMkLst>
            <pc:docMk/>
            <pc:sldMk cId="0" sldId="342"/>
            <ac:spMk id="3" creationId="{4863D407-8934-CD2E-D38A-2524A6C88B5C}"/>
          </ac:spMkLst>
        </pc:spChg>
        <pc:spChg chg="mod">
          <ac:chgData name="Jain, Paridhi" userId="S::jain440@purdue.edu::7f861f1f-76eb-467c-bf65-0759bff15dd4" providerId="AD" clId="Web-{1E4D7EFA-BC8E-494A-BDD0-B82E3E40E191}" dt="2022-03-25T20:11:05.803" v="8" actId="20577"/>
          <ac:spMkLst>
            <pc:docMk/>
            <pc:sldMk cId="0" sldId="342"/>
            <ac:spMk id="25" creationId="{C0C75369-99F9-B948-933A-0252F45D5CDC}"/>
          </ac:spMkLst>
        </pc:spChg>
      </pc:sldChg>
    </pc:docChg>
  </pc:docChgLst>
  <pc:docChgLst>
    <pc:chgData name="Jain, Paridhi" userId="7f861f1f-76eb-467c-bf65-0759bff15dd4" providerId="ADAL" clId="{42321412-98DA-48DC-86DA-9F195DFCA3DA}"/>
    <pc:docChg chg="undo custSel addSld delSld modSld sldOrd">
      <pc:chgData name="Jain, Paridhi" userId="7f861f1f-76eb-467c-bf65-0759bff15dd4" providerId="ADAL" clId="{42321412-98DA-48DC-86DA-9F195DFCA3DA}" dt="2022-03-25T01:18:58.638" v="5945" actId="121"/>
      <pc:docMkLst>
        <pc:docMk/>
      </pc:docMkLst>
      <pc:sldChg chg="del">
        <pc:chgData name="Jain, Paridhi" userId="7f861f1f-76eb-467c-bf65-0759bff15dd4" providerId="ADAL" clId="{42321412-98DA-48DC-86DA-9F195DFCA3DA}" dt="2022-03-23T21:27:24.320" v="5497" actId="47"/>
        <pc:sldMkLst>
          <pc:docMk/>
          <pc:sldMk cId="0" sldId="273"/>
        </pc:sldMkLst>
      </pc:sldChg>
      <pc:sldChg chg="modNotesTx">
        <pc:chgData name="Jain, Paridhi" userId="7f861f1f-76eb-467c-bf65-0759bff15dd4" providerId="ADAL" clId="{42321412-98DA-48DC-86DA-9F195DFCA3DA}" dt="2022-03-22T20:41:45.322" v="19" actId="20577"/>
        <pc:sldMkLst>
          <pc:docMk/>
          <pc:sldMk cId="0" sldId="342"/>
        </pc:sldMkLst>
      </pc:sldChg>
      <pc:sldChg chg="addSp delSp modSp mod">
        <pc:chgData name="Jain, Paridhi" userId="7f861f1f-76eb-467c-bf65-0759bff15dd4" providerId="ADAL" clId="{42321412-98DA-48DC-86DA-9F195DFCA3DA}" dt="2022-03-22T20:04:32.309" v="2"/>
        <pc:sldMkLst>
          <pc:docMk/>
          <pc:sldMk cId="0" sldId="343"/>
        </pc:sldMkLst>
        <pc:spChg chg="del">
          <ac:chgData name="Jain, Paridhi" userId="7f861f1f-76eb-467c-bf65-0759bff15dd4" providerId="ADAL" clId="{42321412-98DA-48DC-86DA-9F195DFCA3DA}" dt="2022-03-22T20:04:18.581" v="1" actId="478"/>
          <ac:spMkLst>
            <pc:docMk/>
            <pc:sldMk cId="0" sldId="343"/>
            <ac:spMk id="3" creationId="{419CC6E0-7C96-48AA-9B9B-F5D0C0C5CB4F}"/>
          </ac:spMkLst>
        </pc:spChg>
        <pc:spChg chg="add mod">
          <ac:chgData name="Jain, Paridhi" userId="7f861f1f-76eb-467c-bf65-0759bff15dd4" providerId="ADAL" clId="{42321412-98DA-48DC-86DA-9F195DFCA3DA}" dt="2022-03-22T20:04:32.309" v="2"/>
          <ac:spMkLst>
            <pc:docMk/>
            <pc:sldMk cId="0" sldId="343"/>
            <ac:spMk id="9" creationId="{91A6DEB1-FBEE-4ED9-8E0E-509CCFC343FE}"/>
          </ac:spMkLst>
        </pc:spChg>
        <pc:spChg chg="add mod">
          <ac:chgData name="Jain, Paridhi" userId="7f861f1f-76eb-467c-bf65-0759bff15dd4" providerId="ADAL" clId="{42321412-98DA-48DC-86DA-9F195DFCA3DA}" dt="2022-03-22T20:04:32.309" v="2"/>
          <ac:spMkLst>
            <pc:docMk/>
            <pc:sldMk cId="0" sldId="343"/>
            <ac:spMk id="10" creationId="{84CBF789-8CBD-4B9A-B56B-2DFFAE0E8768}"/>
          </ac:spMkLst>
        </pc:spChg>
        <pc:spChg chg="del">
          <ac:chgData name="Jain, Paridhi" userId="7f861f1f-76eb-467c-bf65-0759bff15dd4" providerId="ADAL" clId="{42321412-98DA-48DC-86DA-9F195DFCA3DA}" dt="2022-03-22T20:04:15.631" v="0" actId="478"/>
          <ac:spMkLst>
            <pc:docMk/>
            <pc:sldMk cId="0" sldId="343"/>
            <ac:spMk id="12" creationId="{B36FD72F-7534-C341-8E34-509C6BD60AD6}"/>
          </ac:spMkLst>
        </pc:spChg>
        <pc:picChg chg="add mod">
          <ac:chgData name="Jain, Paridhi" userId="7f861f1f-76eb-467c-bf65-0759bff15dd4" providerId="ADAL" clId="{42321412-98DA-48DC-86DA-9F195DFCA3DA}" dt="2022-03-22T20:04:32.309" v="2"/>
          <ac:picMkLst>
            <pc:docMk/>
            <pc:sldMk cId="0" sldId="343"/>
            <ac:picMk id="8" creationId="{C9662D89-4C0B-4185-BA4C-CB9B915B3E09}"/>
          </ac:picMkLst>
        </pc:picChg>
      </pc:sldChg>
      <pc:sldChg chg="modNotesTx">
        <pc:chgData name="Jain, Paridhi" userId="7f861f1f-76eb-467c-bf65-0759bff15dd4" providerId="ADAL" clId="{42321412-98DA-48DC-86DA-9F195DFCA3DA}" dt="2022-03-22T20:40:54.220" v="17" actId="20577"/>
        <pc:sldMkLst>
          <pc:docMk/>
          <pc:sldMk cId="2832381577" sldId="350"/>
        </pc:sldMkLst>
      </pc:sldChg>
      <pc:sldChg chg="addSp delSp modSp mod">
        <pc:chgData name="Jain, Paridhi" userId="7f861f1f-76eb-467c-bf65-0759bff15dd4" providerId="ADAL" clId="{42321412-98DA-48DC-86DA-9F195DFCA3DA}" dt="2022-03-22T20:04:50.662" v="6"/>
        <pc:sldMkLst>
          <pc:docMk/>
          <pc:sldMk cId="1703817156" sldId="351"/>
        </pc:sldMkLst>
        <pc:spChg chg="del">
          <ac:chgData name="Jain, Paridhi" userId="7f861f1f-76eb-467c-bf65-0759bff15dd4" providerId="ADAL" clId="{42321412-98DA-48DC-86DA-9F195DFCA3DA}" dt="2022-03-22T20:04:38.046" v="3" actId="478"/>
          <ac:spMkLst>
            <pc:docMk/>
            <pc:sldMk cId="1703817156" sldId="351"/>
            <ac:spMk id="4" creationId="{A8BE0893-F389-1448-A615-3C3D3D6F5A5A}"/>
          </ac:spMkLst>
        </pc:spChg>
        <pc:spChg chg="add mod">
          <ac:chgData name="Jain, Paridhi" userId="7f861f1f-76eb-467c-bf65-0759bff15dd4" providerId="ADAL" clId="{42321412-98DA-48DC-86DA-9F195DFCA3DA}" dt="2022-03-22T20:04:50.662" v="6"/>
          <ac:spMkLst>
            <pc:docMk/>
            <pc:sldMk cId="1703817156" sldId="351"/>
            <ac:spMk id="11" creationId="{206E258E-A923-4015-9AE9-1525BB65F97D}"/>
          </ac:spMkLst>
        </pc:spChg>
        <pc:spChg chg="del mod">
          <ac:chgData name="Jain, Paridhi" userId="7f861f1f-76eb-467c-bf65-0759bff15dd4" providerId="ADAL" clId="{42321412-98DA-48DC-86DA-9F195DFCA3DA}" dt="2022-03-22T20:04:40.395" v="5" actId="478"/>
          <ac:spMkLst>
            <pc:docMk/>
            <pc:sldMk cId="1703817156" sldId="351"/>
            <ac:spMk id="12" creationId="{B36FD72F-7534-C341-8E34-509C6BD60AD6}"/>
          </ac:spMkLst>
        </pc:spChg>
        <pc:graphicFrameChg chg="add mod">
          <ac:chgData name="Jain, Paridhi" userId="7f861f1f-76eb-467c-bf65-0759bff15dd4" providerId="ADAL" clId="{42321412-98DA-48DC-86DA-9F195DFCA3DA}" dt="2022-03-22T20:04:50.662" v="6"/>
          <ac:graphicFrameMkLst>
            <pc:docMk/>
            <pc:sldMk cId="1703817156" sldId="351"/>
            <ac:graphicFrameMk id="10" creationId="{8C638A7F-907A-4627-9A89-BE4B11485E88}"/>
          </ac:graphicFrameMkLst>
        </pc:graphicFrameChg>
        <pc:picChg chg="del">
          <ac:chgData name="Jain, Paridhi" userId="7f861f1f-76eb-467c-bf65-0759bff15dd4" providerId="ADAL" clId="{42321412-98DA-48DC-86DA-9F195DFCA3DA}" dt="2022-03-22T20:04:38.046" v="3" actId="478"/>
          <ac:picMkLst>
            <pc:docMk/>
            <pc:sldMk cId="1703817156" sldId="351"/>
            <ac:picMk id="3" creationId="{41D3BDC9-76BF-4A89-B724-4D7CA3254DAA}"/>
          </ac:picMkLst>
        </pc:picChg>
        <pc:picChg chg="del">
          <ac:chgData name="Jain, Paridhi" userId="7f861f1f-76eb-467c-bf65-0759bff15dd4" providerId="ADAL" clId="{42321412-98DA-48DC-86DA-9F195DFCA3DA}" dt="2022-03-22T20:04:38.046" v="3" actId="478"/>
          <ac:picMkLst>
            <pc:docMk/>
            <pc:sldMk cId="1703817156" sldId="351"/>
            <ac:picMk id="5" creationId="{A92321D8-888E-4697-A9FA-7AE30CB60859}"/>
          </ac:picMkLst>
        </pc:picChg>
        <pc:picChg chg="add mod">
          <ac:chgData name="Jain, Paridhi" userId="7f861f1f-76eb-467c-bf65-0759bff15dd4" providerId="ADAL" clId="{42321412-98DA-48DC-86DA-9F195DFCA3DA}" dt="2022-03-22T20:04:50.662" v="6"/>
          <ac:picMkLst>
            <pc:docMk/>
            <pc:sldMk cId="1703817156" sldId="351"/>
            <ac:picMk id="13" creationId="{E1112628-FC6F-4117-AF8B-8D295E7C578E}"/>
          </ac:picMkLst>
        </pc:picChg>
      </pc:sldChg>
      <pc:sldChg chg="addSp delSp modSp mod modNotesTx">
        <pc:chgData name="Jain, Paridhi" userId="7f861f1f-76eb-467c-bf65-0759bff15dd4" providerId="ADAL" clId="{42321412-98DA-48DC-86DA-9F195DFCA3DA}" dt="2022-03-22T20:46:31.259" v="88" actId="20577"/>
        <pc:sldMkLst>
          <pc:docMk/>
          <pc:sldMk cId="2491599082" sldId="352"/>
        </pc:sldMkLst>
        <pc:spChg chg="del">
          <ac:chgData name="Jain, Paridhi" userId="7f861f1f-76eb-467c-bf65-0759bff15dd4" providerId="ADAL" clId="{42321412-98DA-48DC-86DA-9F195DFCA3DA}" dt="2022-03-22T20:06:17.334" v="7" actId="478"/>
          <ac:spMkLst>
            <pc:docMk/>
            <pc:sldMk cId="2491599082" sldId="352"/>
            <ac:spMk id="5" creationId="{93204EF5-0C95-41C7-A288-68F167F444FE}"/>
          </ac:spMkLst>
        </pc:spChg>
        <pc:spChg chg="add mod">
          <ac:chgData name="Jain, Paridhi" userId="7f861f1f-76eb-467c-bf65-0759bff15dd4" providerId="ADAL" clId="{42321412-98DA-48DC-86DA-9F195DFCA3DA}" dt="2022-03-22T20:06:39.466" v="9"/>
          <ac:spMkLst>
            <pc:docMk/>
            <pc:sldMk cId="2491599082" sldId="352"/>
            <ac:spMk id="9" creationId="{620D9829-1739-47EE-93A6-D901E88E2DA4}"/>
          </ac:spMkLst>
        </pc:spChg>
        <pc:spChg chg="add mod">
          <ac:chgData name="Jain, Paridhi" userId="7f861f1f-76eb-467c-bf65-0759bff15dd4" providerId="ADAL" clId="{42321412-98DA-48DC-86DA-9F195DFCA3DA}" dt="2022-03-22T20:42:22.559" v="64" actId="1076"/>
          <ac:spMkLst>
            <pc:docMk/>
            <pc:sldMk cId="2491599082" sldId="352"/>
            <ac:spMk id="10" creationId="{1B6B723C-0635-4465-845F-4DF2F1D5074C}"/>
          </ac:spMkLst>
        </pc:spChg>
        <pc:spChg chg="del">
          <ac:chgData name="Jain, Paridhi" userId="7f861f1f-76eb-467c-bf65-0759bff15dd4" providerId="ADAL" clId="{42321412-98DA-48DC-86DA-9F195DFCA3DA}" dt="2022-03-22T20:06:21.577" v="8" actId="478"/>
          <ac:spMkLst>
            <pc:docMk/>
            <pc:sldMk cId="2491599082" sldId="352"/>
            <ac:spMk id="12" creationId="{B36FD72F-7534-C341-8E34-509C6BD60AD6}"/>
          </ac:spMkLst>
        </pc:spChg>
      </pc:sldChg>
      <pc:sldChg chg="del">
        <pc:chgData name="Jain, Paridhi" userId="7f861f1f-76eb-467c-bf65-0759bff15dd4" providerId="ADAL" clId="{42321412-98DA-48DC-86DA-9F195DFCA3DA}" dt="2022-03-22T22:33:24.714" v="3468" actId="47"/>
        <pc:sldMkLst>
          <pc:docMk/>
          <pc:sldMk cId="3884412159" sldId="353"/>
        </pc:sldMkLst>
      </pc:sldChg>
      <pc:sldChg chg="modSp mod">
        <pc:chgData name="Jain, Paridhi" userId="7f861f1f-76eb-467c-bf65-0759bff15dd4" providerId="ADAL" clId="{42321412-98DA-48DC-86DA-9F195DFCA3DA}" dt="2022-03-22T22:33:29.091" v="3469" actId="1076"/>
        <pc:sldMkLst>
          <pc:docMk/>
          <pc:sldMk cId="1629675523" sldId="354"/>
        </pc:sldMkLst>
        <pc:picChg chg="mod">
          <ac:chgData name="Jain, Paridhi" userId="7f861f1f-76eb-467c-bf65-0759bff15dd4" providerId="ADAL" clId="{42321412-98DA-48DC-86DA-9F195DFCA3DA}" dt="2022-03-22T22:33:29.091" v="3469" actId="1076"/>
          <ac:picMkLst>
            <pc:docMk/>
            <pc:sldMk cId="1629675523" sldId="354"/>
            <ac:picMk id="4" creationId="{1C3A0256-41DF-4C67-B6DA-C1569ACFD213}"/>
          </ac:picMkLst>
        </pc:picChg>
      </pc:sldChg>
      <pc:sldChg chg="del">
        <pc:chgData name="Jain, Paridhi" userId="7f861f1f-76eb-467c-bf65-0759bff15dd4" providerId="ADAL" clId="{42321412-98DA-48DC-86DA-9F195DFCA3DA}" dt="2022-03-22T22:33:21.500" v="3467" actId="47"/>
        <pc:sldMkLst>
          <pc:docMk/>
          <pc:sldMk cId="3328027200" sldId="357"/>
        </pc:sldMkLst>
      </pc:sldChg>
      <pc:sldChg chg="modSp mod">
        <pc:chgData name="Jain, Paridhi" userId="7f861f1f-76eb-467c-bf65-0759bff15dd4" providerId="ADAL" clId="{42321412-98DA-48DC-86DA-9F195DFCA3DA}" dt="2022-03-23T19:46:21.930" v="5082" actId="20577"/>
        <pc:sldMkLst>
          <pc:docMk/>
          <pc:sldMk cId="1415098657" sldId="366"/>
        </pc:sldMkLst>
        <pc:spChg chg="mod">
          <ac:chgData name="Jain, Paridhi" userId="7f861f1f-76eb-467c-bf65-0759bff15dd4" providerId="ADAL" clId="{42321412-98DA-48DC-86DA-9F195DFCA3DA}" dt="2022-03-23T19:46:21.930" v="5082" actId="20577"/>
          <ac:spMkLst>
            <pc:docMk/>
            <pc:sldMk cId="1415098657" sldId="366"/>
            <ac:spMk id="6" creationId="{6AE105B5-711E-4908-AB22-B7060E45D11D}"/>
          </ac:spMkLst>
        </pc:spChg>
      </pc:sldChg>
      <pc:sldChg chg="delSp modSp del mod">
        <pc:chgData name="Jain, Paridhi" userId="7f861f1f-76eb-467c-bf65-0759bff15dd4" providerId="ADAL" clId="{42321412-98DA-48DC-86DA-9F195DFCA3DA}" dt="2022-03-23T19:46:08.821" v="5073" actId="47"/>
        <pc:sldMkLst>
          <pc:docMk/>
          <pc:sldMk cId="2494358072" sldId="378"/>
        </pc:sldMkLst>
        <pc:spChg chg="del mod">
          <ac:chgData name="Jain, Paridhi" userId="7f861f1f-76eb-467c-bf65-0759bff15dd4" providerId="ADAL" clId="{42321412-98DA-48DC-86DA-9F195DFCA3DA}" dt="2022-03-23T19:46:00.056" v="5068"/>
          <ac:spMkLst>
            <pc:docMk/>
            <pc:sldMk cId="2494358072" sldId="378"/>
            <ac:spMk id="6" creationId="{6AE105B5-711E-4908-AB22-B7060E45D11D}"/>
          </ac:spMkLst>
        </pc:spChg>
      </pc:sldChg>
      <pc:sldChg chg="del">
        <pc:chgData name="Jain, Paridhi" userId="7f861f1f-76eb-467c-bf65-0759bff15dd4" providerId="ADAL" clId="{42321412-98DA-48DC-86DA-9F195DFCA3DA}" dt="2022-03-22T22:33:19.594" v="3466" actId="47"/>
        <pc:sldMkLst>
          <pc:docMk/>
          <pc:sldMk cId="3701841672" sldId="381"/>
        </pc:sldMkLst>
      </pc:sldChg>
      <pc:sldChg chg="del">
        <pc:chgData name="Jain, Paridhi" userId="7f861f1f-76eb-467c-bf65-0759bff15dd4" providerId="ADAL" clId="{42321412-98DA-48DC-86DA-9F195DFCA3DA}" dt="2022-03-22T22:33:17.974" v="3465" actId="47"/>
        <pc:sldMkLst>
          <pc:docMk/>
          <pc:sldMk cId="2519423472" sldId="386"/>
        </pc:sldMkLst>
      </pc:sldChg>
      <pc:sldChg chg="del">
        <pc:chgData name="Jain, Paridhi" userId="7f861f1f-76eb-467c-bf65-0759bff15dd4" providerId="ADAL" clId="{42321412-98DA-48DC-86DA-9F195DFCA3DA}" dt="2022-03-22T22:33:14.328" v="3463" actId="47"/>
        <pc:sldMkLst>
          <pc:docMk/>
          <pc:sldMk cId="810043263" sldId="387"/>
        </pc:sldMkLst>
      </pc:sldChg>
      <pc:sldChg chg="del">
        <pc:chgData name="Jain, Paridhi" userId="7f861f1f-76eb-467c-bf65-0759bff15dd4" providerId="ADAL" clId="{42321412-98DA-48DC-86DA-9F195DFCA3DA}" dt="2022-03-22T22:33:15.889" v="3464" actId="47"/>
        <pc:sldMkLst>
          <pc:docMk/>
          <pc:sldMk cId="1667210123" sldId="388"/>
        </pc:sldMkLst>
      </pc:sldChg>
      <pc:sldChg chg="del modNotesTx">
        <pc:chgData name="Jain, Paridhi" userId="7f861f1f-76eb-467c-bf65-0759bff15dd4" providerId="ADAL" clId="{42321412-98DA-48DC-86DA-9F195DFCA3DA}" dt="2022-03-22T22:33:13.098" v="3462" actId="47"/>
        <pc:sldMkLst>
          <pc:docMk/>
          <pc:sldMk cId="1916560766" sldId="389"/>
        </pc:sldMkLst>
      </pc:sldChg>
      <pc:sldChg chg="addSp delSp modSp mod">
        <pc:chgData name="Jain, Paridhi" userId="7f861f1f-76eb-467c-bf65-0759bff15dd4" providerId="ADAL" clId="{42321412-98DA-48DC-86DA-9F195DFCA3DA}" dt="2022-03-22T20:29:02.799" v="16"/>
        <pc:sldMkLst>
          <pc:docMk/>
          <pc:sldMk cId="99359743" sldId="391"/>
        </pc:sldMkLst>
        <pc:spChg chg="del">
          <ac:chgData name="Jain, Paridhi" userId="7f861f1f-76eb-467c-bf65-0759bff15dd4" providerId="ADAL" clId="{42321412-98DA-48DC-86DA-9F195DFCA3DA}" dt="2022-03-22T20:28:26.593" v="10" actId="478"/>
          <ac:spMkLst>
            <pc:docMk/>
            <pc:sldMk cId="99359743" sldId="391"/>
            <ac:spMk id="4" creationId="{A8BE0893-F389-1448-A615-3C3D3D6F5A5A}"/>
          </ac:spMkLst>
        </pc:spChg>
        <pc:spChg chg="add mod">
          <ac:chgData name="Jain, Paridhi" userId="7f861f1f-76eb-467c-bf65-0759bff15dd4" providerId="ADAL" clId="{42321412-98DA-48DC-86DA-9F195DFCA3DA}" dt="2022-03-22T20:29:02.799" v="16"/>
          <ac:spMkLst>
            <pc:docMk/>
            <pc:sldMk cId="99359743" sldId="391"/>
            <ac:spMk id="18" creationId="{5EEE3C4D-F2AB-499A-9F5D-8F19B99EDFE4}"/>
          </ac:spMkLst>
        </pc:spChg>
        <pc:spChg chg="add mod">
          <ac:chgData name="Jain, Paridhi" userId="7f861f1f-76eb-467c-bf65-0759bff15dd4" providerId="ADAL" clId="{42321412-98DA-48DC-86DA-9F195DFCA3DA}" dt="2022-03-22T20:29:02.799" v="16"/>
          <ac:spMkLst>
            <pc:docMk/>
            <pc:sldMk cId="99359743" sldId="391"/>
            <ac:spMk id="21" creationId="{E1284776-EC65-47DB-AE4A-02AA2EF8DC2B}"/>
          </ac:spMkLst>
        </pc:spChg>
        <pc:spChg chg="add mod">
          <ac:chgData name="Jain, Paridhi" userId="7f861f1f-76eb-467c-bf65-0759bff15dd4" providerId="ADAL" clId="{42321412-98DA-48DC-86DA-9F195DFCA3DA}" dt="2022-03-22T20:29:02.799" v="16"/>
          <ac:spMkLst>
            <pc:docMk/>
            <pc:sldMk cId="99359743" sldId="391"/>
            <ac:spMk id="22" creationId="{F4F74558-0F0C-4830-88C4-DECA0A893F2A}"/>
          </ac:spMkLst>
        </pc:spChg>
        <pc:spChg chg="del mod">
          <ac:chgData name="Jain, Paridhi" userId="7f861f1f-76eb-467c-bf65-0759bff15dd4" providerId="ADAL" clId="{42321412-98DA-48DC-86DA-9F195DFCA3DA}" dt="2022-03-22T20:28:46.604" v="15" actId="478"/>
          <ac:spMkLst>
            <pc:docMk/>
            <pc:sldMk cId="99359743" sldId="391"/>
            <ac:spMk id="31" creationId="{29E12FE0-E4B2-42EA-A9D0-0AEDB4AB8296}"/>
          </ac:spMkLst>
        </pc:spChg>
        <pc:spChg chg="del">
          <ac:chgData name="Jain, Paridhi" userId="7f861f1f-76eb-467c-bf65-0759bff15dd4" providerId="ADAL" clId="{42321412-98DA-48DC-86DA-9F195DFCA3DA}" dt="2022-03-22T20:28:26.593" v="10" actId="478"/>
          <ac:spMkLst>
            <pc:docMk/>
            <pc:sldMk cId="99359743" sldId="391"/>
            <ac:spMk id="892" creationId="{9C0569C4-0277-4C6F-99CC-2B021E50C7D3}"/>
          </ac:spMkLst>
        </pc:spChg>
        <pc:spChg chg="del">
          <ac:chgData name="Jain, Paridhi" userId="7f861f1f-76eb-467c-bf65-0759bff15dd4" providerId="ADAL" clId="{42321412-98DA-48DC-86DA-9F195DFCA3DA}" dt="2022-03-22T20:28:26.593" v="10" actId="478"/>
          <ac:spMkLst>
            <pc:docMk/>
            <pc:sldMk cId="99359743" sldId="391"/>
            <ac:spMk id="893" creationId="{838951E7-2497-44EC-8424-9A7A75BD8183}"/>
          </ac:spMkLst>
        </pc:spChg>
        <pc:graphicFrameChg chg="del">
          <ac:chgData name="Jain, Paridhi" userId="7f861f1f-76eb-467c-bf65-0759bff15dd4" providerId="ADAL" clId="{42321412-98DA-48DC-86DA-9F195DFCA3DA}" dt="2022-03-22T20:28:31.779" v="11" actId="478"/>
          <ac:graphicFrameMkLst>
            <pc:docMk/>
            <pc:sldMk cId="99359743" sldId="391"/>
            <ac:graphicFrameMk id="6" creationId="{51EA57EF-C72F-4B94-9C2D-9CF74966F3ED}"/>
          </ac:graphicFrameMkLst>
        </pc:graphicFrameChg>
        <pc:graphicFrameChg chg="add mod">
          <ac:chgData name="Jain, Paridhi" userId="7f861f1f-76eb-467c-bf65-0759bff15dd4" providerId="ADAL" clId="{42321412-98DA-48DC-86DA-9F195DFCA3DA}" dt="2022-03-22T20:29:02.799" v="16"/>
          <ac:graphicFrameMkLst>
            <pc:docMk/>
            <pc:sldMk cId="99359743" sldId="391"/>
            <ac:graphicFrameMk id="19" creationId="{31183779-1521-4A1A-9E58-DC30D4903A66}"/>
          </ac:graphicFrameMkLst>
        </pc:graphicFrameChg>
        <pc:cxnChg chg="add mod">
          <ac:chgData name="Jain, Paridhi" userId="7f861f1f-76eb-467c-bf65-0759bff15dd4" providerId="ADAL" clId="{42321412-98DA-48DC-86DA-9F195DFCA3DA}" dt="2022-03-22T20:29:02.799" v="16"/>
          <ac:cxnSpMkLst>
            <pc:docMk/>
            <pc:sldMk cId="99359743" sldId="391"/>
            <ac:cxnSpMk id="20" creationId="{023ED646-D03A-4B1D-B757-14B692578E3F}"/>
          </ac:cxnSpMkLst>
        </pc:cxnChg>
        <pc:cxnChg chg="del">
          <ac:chgData name="Jain, Paridhi" userId="7f861f1f-76eb-467c-bf65-0759bff15dd4" providerId="ADAL" clId="{42321412-98DA-48DC-86DA-9F195DFCA3DA}" dt="2022-03-22T20:28:33.808" v="12" actId="478"/>
          <ac:cxnSpMkLst>
            <pc:docMk/>
            <pc:sldMk cId="99359743" sldId="391"/>
            <ac:cxnSpMk id="879" creationId="{78CF098D-E510-4157-88A7-7E9FBEFF8762}"/>
          </ac:cxnSpMkLst>
        </pc:cxnChg>
      </pc:sldChg>
      <pc:sldChg chg="del">
        <pc:chgData name="Jain, Paridhi" userId="7f861f1f-76eb-467c-bf65-0759bff15dd4" providerId="ADAL" clId="{42321412-98DA-48DC-86DA-9F195DFCA3DA}" dt="2022-03-23T18:55:03.117" v="3472" actId="47"/>
        <pc:sldMkLst>
          <pc:docMk/>
          <pc:sldMk cId="918211115" sldId="398"/>
        </pc:sldMkLst>
      </pc:sldChg>
      <pc:sldChg chg="del">
        <pc:chgData name="Jain, Paridhi" userId="7f861f1f-76eb-467c-bf65-0759bff15dd4" providerId="ADAL" clId="{42321412-98DA-48DC-86DA-9F195DFCA3DA}" dt="2022-03-23T18:55:00.684" v="3471" actId="47"/>
        <pc:sldMkLst>
          <pc:docMk/>
          <pc:sldMk cId="2669818114" sldId="406"/>
        </pc:sldMkLst>
      </pc:sldChg>
      <pc:sldChg chg="del">
        <pc:chgData name="Jain, Paridhi" userId="7f861f1f-76eb-467c-bf65-0759bff15dd4" providerId="ADAL" clId="{42321412-98DA-48DC-86DA-9F195DFCA3DA}" dt="2022-03-23T18:54:58.886" v="3470" actId="47"/>
        <pc:sldMkLst>
          <pc:docMk/>
          <pc:sldMk cId="3900937466" sldId="407"/>
        </pc:sldMkLst>
      </pc:sldChg>
      <pc:sldChg chg="addSp delSp modSp mod">
        <pc:chgData name="Jain, Paridhi" userId="7f861f1f-76eb-467c-bf65-0759bff15dd4" providerId="ADAL" clId="{42321412-98DA-48DC-86DA-9F195DFCA3DA}" dt="2022-03-23T21:30:01.349" v="5538" actId="207"/>
        <pc:sldMkLst>
          <pc:docMk/>
          <pc:sldMk cId="3366277143" sldId="409"/>
        </pc:sldMkLst>
        <pc:spChg chg="add del mod">
          <ac:chgData name="Jain, Paridhi" userId="7f861f1f-76eb-467c-bf65-0759bff15dd4" providerId="ADAL" clId="{42321412-98DA-48DC-86DA-9F195DFCA3DA}" dt="2022-03-23T21:29:38.358" v="5532" actId="12084"/>
          <ac:spMkLst>
            <pc:docMk/>
            <pc:sldMk cId="3366277143" sldId="409"/>
            <ac:spMk id="10" creationId="{9A8D9EF8-F3F9-4463-A236-AD973BB75E1E}"/>
          </ac:spMkLst>
        </pc:spChg>
        <pc:graphicFrameChg chg="add del mod">
          <ac:chgData name="Jain, Paridhi" userId="7f861f1f-76eb-467c-bf65-0759bff15dd4" providerId="ADAL" clId="{42321412-98DA-48DC-86DA-9F195DFCA3DA}" dt="2022-03-23T21:29:29.792" v="5531" actId="12084"/>
          <ac:graphicFrameMkLst>
            <pc:docMk/>
            <pc:sldMk cId="3366277143" sldId="409"/>
            <ac:graphicFrameMk id="3" creationId="{41856E6E-163C-4B0E-89C9-00565CAD5FE8}"/>
          </ac:graphicFrameMkLst>
        </pc:graphicFrameChg>
        <pc:graphicFrameChg chg="add mod modGraphic">
          <ac:chgData name="Jain, Paridhi" userId="7f861f1f-76eb-467c-bf65-0759bff15dd4" providerId="ADAL" clId="{42321412-98DA-48DC-86DA-9F195DFCA3DA}" dt="2022-03-23T21:30:01.349" v="5538" actId="207"/>
          <ac:graphicFrameMkLst>
            <pc:docMk/>
            <pc:sldMk cId="3366277143" sldId="409"/>
            <ac:graphicFrameMk id="5" creationId="{EC2A59F6-3239-4FE0-B17F-6C5159615211}"/>
          </ac:graphicFrameMkLst>
        </pc:graphicFrameChg>
      </pc:sldChg>
      <pc:sldChg chg="addSp delSp modSp add del mod ord modNotesTx">
        <pc:chgData name="Jain, Paridhi" userId="7f861f1f-76eb-467c-bf65-0759bff15dd4" providerId="ADAL" clId="{42321412-98DA-48DC-86DA-9F195DFCA3DA}" dt="2022-03-23T21:26:56.120" v="5494" actId="2696"/>
        <pc:sldMkLst>
          <pc:docMk/>
          <pc:sldMk cId="1849568776" sldId="410"/>
        </pc:sldMkLst>
        <pc:spChg chg="add del mod">
          <ac:chgData name="Jain, Paridhi" userId="7f861f1f-76eb-467c-bf65-0759bff15dd4" providerId="ADAL" clId="{42321412-98DA-48DC-86DA-9F195DFCA3DA}" dt="2022-03-22T20:43:23.305" v="87" actId="478"/>
          <ac:spMkLst>
            <pc:docMk/>
            <pc:sldMk cId="1849568776" sldId="410"/>
            <ac:spMk id="2" creationId="{42470E55-43F8-4AC2-A511-7F60BC3E96E2}"/>
          </ac:spMkLst>
        </pc:spChg>
        <pc:spChg chg="del">
          <ac:chgData name="Jain, Paridhi" userId="7f861f1f-76eb-467c-bf65-0759bff15dd4" providerId="ADAL" clId="{42321412-98DA-48DC-86DA-9F195DFCA3DA}" dt="2022-03-22T20:42:47.792" v="66" actId="478"/>
          <ac:spMkLst>
            <pc:docMk/>
            <pc:sldMk cId="1849568776" sldId="410"/>
            <ac:spMk id="3" creationId="{937E377A-3ED5-B441-8021-78B47A2B39F2}"/>
          </ac:spMkLst>
        </pc:spChg>
        <pc:spChg chg="mod">
          <ac:chgData name="Jain, Paridhi" userId="7f861f1f-76eb-467c-bf65-0759bff15dd4" providerId="ADAL" clId="{42321412-98DA-48DC-86DA-9F195DFCA3DA}" dt="2022-03-22T20:49:21.196" v="122" actId="20577"/>
          <ac:spMkLst>
            <pc:docMk/>
            <pc:sldMk cId="1849568776" sldId="410"/>
            <ac:spMk id="11" creationId="{16AA8F14-7DB7-B744-B176-2E4E2E36BFC8}"/>
          </ac:spMkLst>
        </pc:spChg>
        <pc:graphicFrameChg chg="add mod modGraphic">
          <ac:chgData name="Jain, Paridhi" userId="7f861f1f-76eb-467c-bf65-0759bff15dd4" providerId="ADAL" clId="{42321412-98DA-48DC-86DA-9F195DFCA3DA}" dt="2022-03-22T21:37:24.346" v="986"/>
          <ac:graphicFrameMkLst>
            <pc:docMk/>
            <pc:sldMk cId="1849568776" sldId="410"/>
            <ac:graphicFrameMk id="15" creationId="{46B95AD2-0C2F-4327-9733-3483AB15CC8F}"/>
          </ac:graphicFrameMkLst>
        </pc:graphicFrameChg>
        <pc:picChg chg="del">
          <ac:chgData name="Jain, Paridhi" userId="7f861f1f-76eb-467c-bf65-0759bff15dd4" providerId="ADAL" clId="{42321412-98DA-48DC-86DA-9F195DFCA3DA}" dt="2022-03-22T21:04:29.317" v="327" actId="478"/>
          <ac:picMkLst>
            <pc:docMk/>
            <pc:sldMk cId="1849568776" sldId="410"/>
            <ac:picMk id="6" creationId="{2DC8862A-FC07-FE46-9B27-204AAC6E29A5}"/>
          </ac:picMkLst>
        </pc:picChg>
        <pc:picChg chg="add mod">
          <ac:chgData name="Jain, Paridhi" userId="7f861f1f-76eb-467c-bf65-0759bff15dd4" providerId="ADAL" clId="{42321412-98DA-48DC-86DA-9F195DFCA3DA}" dt="2022-03-22T21:37:27.459" v="987" actId="1076"/>
          <ac:picMkLst>
            <pc:docMk/>
            <pc:sldMk cId="1849568776" sldId="410"/>
            <ac:picMk id="7" creationId="{DF7AB6A9-B950-4EA4-9945-F5FE9E208FCA}"/>
          </ac:picMkLst>
        </pc:picChg>
        <pc:picChg chg="add mod">
          <ac:chgData name="Jain, Paridhi" userId="7f861f1f-76eb-467c-bf65-0759bff15dd4" providerId="ADAL" clId="{42321412-98DA-48DC-86DA-9F195DFCA3DA}" dt="2022-03-22T21:37:32.049" v="989" actId="1076"/>
          <ac:picMkLst>
            <pc:docMk/>
            <pc:sldMk cId="1849568776" sldId="410"/>
            <ac:picMk id="9" creationId="{36EC9793-965B-404D-881A-F3277675884F}"/>
          </ac:picMkLst>
        </pc:picChg>
        <pc:picChg chg="add mod">
          <ac:chgData name="Jain, Paridhi" userId="7f861f1f-76eb-467c-bf65-0759bff15dd4" providerId="ADAL" clId="{42321412-98DA-48DC-86DA-9F195DFCA3DA}" dt="2022-03-22T21:37:33.241" v="990" actId="1076"/>
          <ac:picMkLst>
            <pc:docMk/>
            <pc:sldMk cId="1849568776" sldId="410"/>
            <ac:picMk id="12" creationId="{A63F1E4D-1619-4B9B-9ADD-D59D88A44A0C}"/>
          </ac:picMkLst>
        </pc:picChg>
        <pc:picChg chg="add mod">
          <ac:chgData name="Jain, Paridhi" userId="7f861f1f-76eb-467c-bf65-0759bff15dd4" providerId="ADAL" clId="{42321412-98DA-48DC-86DA-9F195DFCA3DA}" dt="2022-03-22T21:37:29.896" v="988" actId="1076"/>
          <ac:picMkLst>
            <pc:docMk/>
            <pc:sldMk cId="1849568776" sldId="410"/>
            <ac:picMk id="14" creationId="{46A79842-B52D-4647-A589-A1BB335A7178}"/>
          </ac:picMkLst>
        </pc:picChg>
        <pc:picChg chg="add mod">
          <ac:chgData name="Jain, Paridhi" userId="7f861f1f-76eb-467c-bf65-0759bff15dd4" providerId="ADAL" clId="{42321412-98DA-48DC-86DA-9F195DFCA3DA}" dt="2022-03-22T21:37:38.850" v="991"/>
          <ac:picMkLst>
            <pc:docMk/>
            <pc:sldMk cId="1849568776" sldId="410"/>
            <ac:picMk id="17" creationId="{DF7DBDCB-FA00-4F75-8581-3203D8C83B80}"/>
          </ac:picMkLst>
        </pc:picChg>
      </pc:sldChg>
      <pc:sldChg chg="add">
        <pc:chgData name="Jain, Paridhi" userId="7f861f1f-76eb-467c-bf65-0759bff15dd4" providerId="ADAL" clId="{42321412-98DA-48DC-86DA-9F195DFCA3DA}" dt="2022-03-23T21:27:02.645" v="5495"/>
        <pc:sldMkLst>
          <pc:docMk/>
          <pc:sldMk cId="3795053542" sldId="410"/>
        </pc:sldMkLst>
      </pc:sldChg>
      <pc:sldChg chg="add">
        <pc:chgData name="Jain, Paridhi" userId="7f861f1f-76eb-467c-bf65-0759bff15dd4" providerId="ADAL" clId="{42321412-98DA-48DC-86DA-9F195DFCA3DA}" dt="2022-03-23T21:27:02.645" v="5495"/>
        <pc:sldMkLst>
          <pc:docMk/>
          <pc:sldMk cId="3969058734" sldId="411"/>
        </pc:sldMkLst>
      </pc:sldChg>
      <pc:sldChg chg="addSp delSp modSp add del mod ord">
        <pc:chgData name="Jain, Paridhi" userId="7f861f1f-76eb-467c-bf65-0759bff15dd4" providerId="ADAL" clId="{42321412-98DA-48DC-86DA-9F195DFCA3DA}" dt="2022-03-23T21:26:56.120" v="5494" actId="2696"/>
        <pc:sldMkLst>
          <pc:docMk/>
          <pc:sldMk cId="4254740193" sldId="411"/>
        </pc:sldMkLst>
        <pc:spChg chg="add mod">
          <ac:chgData name="Jain, Paridhi" userId="7f861f1f-76eb-467c-bf65-0759bff15dd4" providerId="ADAL" clId="{42321412-98DA-48DC-86DA-9F195DFCA3DA}" dt="2022-03-23T19:19:00.356" v="4734" actId="14100"/>
          <ac:spMkLst>
            <pc:docMk/>
            <pc:sldMk cId="4254740193" sldId="411"/>
            <ac:spMk id="7" creationId="{D9230780-AC9D-4BAE-A9AF-4A87785CC7ED}"/>
          </ac:spMkLst>
        </pc:spChg>
        <pc:spChg chg="add mod">
          <ac:chgData name="Jain, Paridhi" userId="7f861f1f-76eb-467c-bf65-0759bff15dd4" providerId="ADAL" clId="{42321412-98DA-48DC-86DA-9F195DFCA3DA}" dt="2022-03-23T19:30:26.776" v="4735" actId="14100"/>
          <ac:spMkLst>
            <pc:docMk/>
            <pc:sldMk cId="4254740193" sldId="411"/>
            <ac:spMk id="8" creationId="{85015D59-79C8-4840-B74C-B9B512C01E35}"/>
          </ac:spMkLst>
        </pc:spChg>
        <pc:spChg chg="add mod">
          <ac:chgData name="Jain, Paridhi" userId="7f861f1f-76eb-467c-bf65-0759bff15dd4" providerId="ADAL" clId="{42321412-98DA-48DC-86DA-9F195DFCA3DA}" dt="2022-03-23T19:36:32.177" v="4856" actId="20577"/>
          <ac:spMkLst>
            <pc:docMk/>
            <pc:sldMk cId="4254740193" sldId="411"/>
            <ac:spMk id="14" creationId="{474E6BD5-B5A7-403D-9320-D517B612D0D3}"/>
          </ac:spMkLst>
        </pc:spChg>
        <pc:spChg chg="add mod">
          <ac:chgData name="Jain, Paridhi" userId="7f861f1f-76eb-467c-bf65-0759bff15dd4" providerId="ADAL" clId="{42321412-98DA-48DC-86DA-9F195DFCA3DA}" dt="2022-03-23T19:37:04.652" v="4951" actId="20577"/>
          <ac:spMkLst>
            <pc:docMk/>
            <pc:sldMk cId="4254740193" sldId="411"/>
            <ac:spMk id="15" creationId="{7BA6B6B7-6BE4-4151-A033-BF160BFC8D92}"/>
          </ac:spMkLst>
        </pc:spChg>
        <pc:spChg chg="add mod">
          <ac:chgData name="Jain, Paridhi" userId="7f861f1f-76eb-467c-bf65-0759bff15dd4" providerId="ADAL" clId="{42321412-98DA-48DC-86DA-9F195DFCA3DA}" dt="2022-03-23T19:37:40.040" v="5051" actId="20577"/>
          <ac:spMkLst>
            <pc:docMk/>
            <pc:sldMk cId="4254740193" sldId="411"/>
            <ac:spMk id="16" creationId="{83ADC758-3EB5-4558-A9C4-5F103488284B}"/>
          </ac:spMkLst>
        </pc:spChg>
        <pc:spChg chg="add mod">
          <ac:chgData name="Jain, Paridhi" userId="7f861f1f-76eb-467c-bf65-0759bff15dd4" providerId="ADAL" clId="{42321412-98DA-48DC-86DA-9F195DFCA3DA}" dt="2022-03-23T19:36:03.140" v="4770" actId="1076"/>
          <ac:spMkLst>
            <pc:docMk/>
            <pc:sldMk cId="4254740193" sldId="411"/>
            <ac:spMk id="17" creationId="{CB63B0D9-283C-4018-971E-E9492BD94BE2}"/>
          </ac:spMkLst>
        </pc:spChg>
        <pc:spChg chg="add mod">
          <ac:chgData name="Jain, Paridhi" userId="7f861f1f-76eb-467c-bf65-0759bff15dd4" providerId="ADAL" clId="{42321412-98DA-48DC-86DA-9F195DFCA3DA}" dt="2022-03-23T19:36:05.772" v="4772" actId="1076"/>
          <ac:spMkLst>
            <pc:docMk/>
            <pc:sldMk cId="4254740193" sldId="411"/>
            <ac:spMk id="18" creationId="{4EA6B176-9329-413A-A1F1-B71C66E3C2B4}"/>
          </ac:spMkLst>
        </pc:spChg>
        <pc:picChg chg="add mod">
          <ac:chgData name="Jain, Paridhi" userId="7f861f1f-76eb-467c-bf65-0759bff15dd4" providerId="ADAL" clId="{42321412-98DA-48DC-86DA-9F195DFCA3DA}" dt="2022-03-23T19:35:43.047" v="4767" actId="1076"/>
          <ac:picMkLst>
            <pc:docMk/>
            <pc:sldMk cId="4254740193" sldId="411"/>
            <ac:picMk id="3" creationId="{C2469762-88B3-44E2-AF1D-A656F399689B}"/>
          </ac:picMkLst>
        </pc:picChg>
        <pc:picChg chg="add del mod">
          <ac:chgData name="Jain, Paridhi" userId="7f861f1f-76eb-467c-bf65-0759bff15dd4" providerId="ADAL" clId="{42321412-98DA-48DC-86DA-9F195DFCA3DA}" dt="2022-03-22T20:49:50.999" v="132" actId="478"/>
          <ac:picMkLst>
            <pc:docMk/>
            <pc:sldMk cId="4254740193" sldId="411"/>
            <ac:picMk id="3" creationId="{D9EBF015-CFBF-4A06-9EE5-3961932B7C44}"/>
          </ac:picMkLst>
        </pc:picChg>
        <pc:picChg chg="del">
          <ac:chgData name="Jain, Paridhi" userId="7f861f1f-76eb-467c-bf65-0759bff15dd4" providerId="ADAL" clId="{42321412-98DA-48DC-86DA-9F195DFCA3DA}" dt="2022-03-22T20:48:29.712" v="101" actId="478"/>
          <ac:picMkLst>
            <pc:docMk/>
            <pc:sldMk cId="4254740193" sldId="411"/>
            <ac:picMk id="7" creationId="{DF7AB6A9-B950-4EA4-9945-F5FE9E208FCA}"/>
          </ac:picMkLst>
        </pc:picChg>
        <pc:picChg chg="add mod">
          <ac:chgData name="Jain, Paridhi" userId="7f861f1f-76eb-467c-bf65-0759bff15dd4" providerId="ADAL" clId="{42321412-98DA-48DC-86DA-9F195DFCA3DA}" dt="2022-03-23T19:35:15.477" v="4757" actId="1076"/>
          <ac:picMkLst>
            <pc:docMk/>
            <pc:sldMk cId="4254740193" sldId="411"/>
            <ac:picMk id="9" creationId="{956D000C-3534-4C02-BDB3-AA3F07B31A6A}"/>
          </ac:picMkLst>
        </pc:picChg>
        <pc:picChg chg="add mod">
          <ac:chgData name="Jain, Paridhi" userId="7f861f1f-76eb-467c-bf65-0759bff15dd4" providerId="ADAL" clId="{42321412-98DA-48DC-86DA-9F195DFCA3DA}" dt="2022-03-23T19:35:12.747" v="4756" actId="1076"/>
          <ac:picMkLst>
            <pc:docMk/>
            <pc:sldMk cId="4254740193" sldId="411"/>
            <ac:picMk id="12" creationId="{E8A8B920-C847-4C74-8CE1-FBD2F2BD6733}"/>
          </ac:picMkLst>
        </pc:picChg>
      </pc:sldChg>
      <pc:sldChg chg="addSp delSp modSp add del mod ord modNotesTx">
        <pc:chgData name="Jain, Paridhi" userId="7f861f1f-76eb-467c-bf65-0759bff15dd4" providerId="ADAL" clId="{42321412-98DA-48DC-86DA-9F195DFCA3DA}" dt="2022-03-23T21:26:56.120" v="5494" actId="2696"/>
        <pc:sldMkLst>
          <pc:docMk/>
          <pc:sldMk cId="383485007" sldId="412"/>
        </pc:sldMkLst>
        <pc:spChg chg="add mod">
          <ac:chgData name="Jain, Paridhi" userId="7f861f1f-76eb-467c-bf65-0759bff15dd4" providerId="ADAL" clId="{42321412-98DA-48DC-86DA-9F195DFCA3DA}" dt="2022-03-22T21:44:10.199" v="1241" actId="1076"/>
          <ac:spMkLst>
            <pc:docMk/>
            <pc:sldMk cId="383485007" sldId="412"/>
            <ac:spMk id="8" creationId="{2C950328-C4F3-4145-BC69-D649E2B5EBBE}"/>
          </ac:spMkLst>
        </pc:spChg>
        <pc:spChg chg="mod">
          <ac:chgData name="Jain, Paridhi" userId="7f861f1f-76eb-467c-bf65-0759bff15dd4" providerId="ADAL" clId="{42321412-98DA-48DC-86DA-9F195DFCA3DA}" dt="2022-03-23T19:04:18.168" v="4244" actId="20577"/>
          <ac:spMkLst>
            <pc:docMk/>
            <pc:sldMk cId="383485007" sldId="412"/>
            <ac:spMk id="11" creationId="{16AA8F14-7DB7-B744-B176-2E4E2E36BFC8}"/>
          </ac:spMkLst>
        </pc:spChg>
        <pc:spChg chg="add mod">
          <ac:chgData name="Jain, Paridhi" userId="7f861f1f-76eb-467c-bf65-0759bff15dd4" providerId="ADAL" clId="{42321412-98DA-48DC-86DA-9F195DFCA3DA}" dt="2022-03-22T21:51:44.470" v="1582" actId="207"/>
          <ac:spMkLst>
            <pc:docMk/>
            <pc:sldMk cId="383485007" sldId="412"/>
            <ac:spMk id="18" creationId="{00A3E310-14E0-4D0D-9CE3-B11F11EBCABC}"/>
          </ac:spMkLst>
        </pc:spChg>
        <pc:spChg chg="add mod">
          <ac:chgData name="Jain, Paridhi" userId="7f861f1f-76eb-467c-bf65-0759bff15dd4" providerId="ADAL" clId="{42321412-98DA-48DC-86DA-9F195DFCA3DA}" dt="2022-03-22T22:16:46.888" v="3155" actId="20577"/>
          <ac:spMkLst>
            <pc:docMk/>
            <pc:sldMk cId="383485007" sldId="412"/>
            <ac:spMk id="19" creationId="{595B29DD-2718-4673-82C8-BD22ED06B5A7}"/>
          </ac:spMkLst>
        </pc:spChg>
        <pc:graphicFrameChg chg="add mod modGraphic">
          <ac:chgData name="Jain, Paridhi" userId="7f861f1f-76eb-467c-bf65-0759bff15dd4" providerId="ADAL" clId="{42321412-98DA-48DC-86DA-9F195DFCA3DA}" dt="2022-03-22T21:45:16.168" v="1245" actId="962"/>
          <ac:graphicFrameMkLst>
            <pc:docMk/>
            <pc:sldMk cId="383485007" sldId="412"/>
            <ac:graphicFrameMk id="4" creationId="{FB153C35-A230-477A-82B2-1B2806458A0F}"/>
          </ac:graphicFrameMkLst>
        </pc:graphicFrameChg>
        <pc:picChg chg="mod">
          <ac:chgData name="Jain, Paridhi" userId="7f861f1f-76eb-467c-bf65-0759bff15dd4" providerId="ADAL" clId="{42321412-98DA-48DC-86DA-9F195DFCA3DA}" dt="2022-03-22T21:47:59.857" v="1264" actId="1076"/>
          <ac:picMkLst>
            <pc:docMk/>
            <pc:sldMk cId="383485007" sldId="412"/>
            <ac:picMk id="3" creationId="{D9EBF015-CFBF-4A06-9EE5-3961932B7C44}"/>
          </ac:picMkLst>
        </pc:picChg>
        <pc:picChg chg="add mod">
          <ac:chgData name="Jain, Paridhi" userId="7f861f1f-76eb-467c-bf65-0759bff15dd4" providerId="ADAL" clId="{42321412-98DA-48DC-86DA-9F195DFCA3DA}" dt="2022-03-22T21:47:43.245" v="1263" actId="207"/>
          <ac:picMkLst>
            <pc:docMk/>
            <pc:sldMk cId="383485007" sldId="412"/>
            <ac:picMk id="9" creationId="{DC5C2D5A-7E39-4C78-B322-9E759CC889E0}"/>
          </ac:picMkLst>
        </pc:picChg>
        <pc:picChg chg="add del mod">
          <ac:chgData name="Jain, Paridhi" userId="7f861f1f-76eb-467c-bf65-0759bff15dd4" providerId="ADAL" clId="{42321412-98DA-48DC-86DA-9F195DFCA3DA}" dt="2022-03-22T21:46:38.485" v="1253" actId="478"/>
          <ac:picMkLst>
            <pc:docMk/>
            <pc:sldMk cId="383485007" sldId="412"/>
            <ac:picMk id="12" creationId="{AB32385A-37E7-45AC-8650-5579C43634E2}"/>
          </ac:picMkLst>
        </pc:picChg>
        <pc:picChg chg="add mod">
          <ac:chgData name="Jain, Paridhi" userId="7f861f1f-76eb-467c-bf65-0759bff15dd4" providerId="ADAL" clId="{42321412-98DA-48DC-86DA-9F195DFCA3DA}" dt="2022-03-22T21:47:40.982" v="1262" actId="207"/>
          <ac:picMkLst>
            <pc:docMk/>
            <pc:sldMk cId="383485007" sldId="412"/>
            <ac:picMk id="14" creationId="{56F9E8D4-9774-4E82-B82D-6880D45F0CF9}"/>
          </ac:picMkLst>
        </pc:picChg>
        <pc:picChg chg="add mod">
          <ac:chgData name="Jain, Paridhi" userId="7f861f1f-76eb-467c-bf65-0759bff15dd4" providerId="ADAL" clId="{42321412-98DA-48DC-86DA-9F195DFCA3DA}" dt="2022-03-22T21:47:37.242" v="1261" actId="207"/>
          <ac:picMkLst>
            <pc:docMk/>
            <pc:sldMk cId="383485007" sldId="412"/>
            <ac:picMk id="16" creationId="{3DEC95DC-6C81-4D07-A65A-3C312514F085}"/>
          </ac:picMkLst>
        </pc:picChg>
      </pc:sldChg>
      <pc:sldChg chg="add">
        <pc:chgData name="Jain, Paridhi" userId="7f861f1f-76eb-467c-bf65-0759bff15dd4" providerId="ADAL" clId="{42321412-98DA-48DC-86DA-9F195DFCA3DA}" dt="2022-03-23T21:27:02.645" v="5495"/>
        <pc:sldMkLst>
          <pc:docMk/>
          <pc:sldMk cId="711817095" sldId="412"/>
        </pc:sldMkLst>
      </pc:sldChg>
      <pc:sldChg chg="addSp delSp modSp add del mod ord modNotesTx">
        <pc:chgData name="Jain, Paridhi" userId="7f861f1f-76eb-467c-bf65-0759bff15dd4" providerId="ADAL" clId="{42321412-98DA-48DC-86DA-9F195DFCA3DA}" dt="2022-03-23T21:26:56.120" v="5494" actId="2696"/>
        <pc:sldMkLst>
          <pc:docMk/>
          <pc:sldMk cId="691130045" sldId="413"/>
        </pc:sldMkLst>
        <pc:spChg chg="mod">
          <ac:chgData name="Jain, Paridhi" userId="7f861f1f-76eb-467c-bf65-0759bff15dd4" providerId="ADAL" clId="{42321412-98DA-48DC-86DA-9F195DFCA3DA}" dt="2022-03-22T21:57:06.429" v="1893" actId="20577"/>
          <ac:spMkLst>
            <pc:docMk/>
            <pc:sldMk cId="691130045" sldId="413"/>
            <ac:spMk id="11" creationId="{16AA8F14-7DB7-B744-B176-2E4E2E36BFC8}"/>
          </ac:spMkLst>
        </pc:spChg>
        <pc:graphicFrameChg chg="add mod">
          <ac:chgData name="Jain, Paridhi" userId="7f861f1f-76eb-467c-bf65-0759bff15dd4" providerId="ADAL" clId="{42321412-98DA-48DC-86DA-9F195DFCA3DA}" dt="2022-03-22T22:12:41.349" v="2819"/>
          <ac:graphicFrameMkLst>
            <pc:docMk/>
            <pc:sldMk cId="691130045" sldId="413"/>
            <ac:graphicFrameMk id="7" creationId="{55E6F1BD-A07C-495D-97CB-9A1DB8E5D4EF}"/>
          </ac:graphicFrameMkLst>
        </pc:graphicFrameChg>
        <pc:graphicFrameChg chg="add del mod">
          <ac:chgData name="Jain, Paridhi" userId="7f861f1f-76eb-467c-bf65-0759bff15dd4" providerId="ADAL" clId="{42321412-98DA-48DC-86DA-9F195DFCA3DA}" dt="2022-03-22T22:02:57.294" v="2396" actId="21"/>
          <ac:graphicFrameMkLst>
            <pc:docMk/>
            <pc:sldMk cId="691130045" sldId="413"/>
            <ac:graphicFrameMk id="8" creationId="{93A565AF-8379-4BA8-8499-F88995FC3E22}"/>
          </ac:graphicFrameMkLst>
        </pc:graphicFrameChg>
        <pc:picChg chg="add mod">
          <ac:chgData name="Jain, Paridhi" userId="7f861f1f-76eb-467c-bf65-0759bff15dd4" providerId="ADAL" clId="{42321412-98DA-48DC-86DA-9F195DFCA3DA}" dt="2022-03-22T22:12:31.689" v="2818" actId="1076"/>
          <ac:picMkLst>
            <pc:docMk/>
            <pc:sldMk cId="691130045" sldId="413"/>
            <ac:picMk id="3" creationId="{9B5C4C7C-713A-4F62-8A8C-D06CCE306B8F}"/>
          </ac:picMkLst>
        </pc:picChg>
        <pc:picChg chg="del">
          <ac:chgData name="Jain, Paridhi" userId="7f861f1f-76eb-467c-bf65-0759bff15dd4" providerId="ADAL" clId="{42321412-98DA-48DC-86DA-9F195DFCA3DA}" dt="2022-03-22T22:02:49.420" v="2394" actId="478"/>
          <ac:picMkLst>
            <pc:docMk/>
            <pc:sldMk cId="691130045" sldId="413"/>
            <ac:picMk id="6" creationId="{2DC8862A-FC07-FE46-9B27-204AAC6E29A5}"/>
          </ac:picMkLst>
        </pc:picChg>
        <pc:picChg chg="add mod">
          <ac:chgData name="Jain, Paridhi" userId="7f861f1f-76eb-467c-bf65-0759bff15dd4" providerId="ADAL" clId="{42321412-98DA-48DC-86DA-9F195DFCA3DA}" dt="2022-03-22T22:03:05.420" v="2398"/>
          <ac:picMkLst>
            <pc:docMk/>
            <pc:sldMk cId="691130045" sldId="413"/>
            <ac:picMk id="9" creationId="{28DD046E-AE3F-44AD-8A9A-ADB58E53D2B8}"/>
          </ac:picMkLst>
        </pc:picChg>
      </pc:sldChg>
      <pc:sldChg chg="add">
        <pc:chgData name="Jain, Paridhi" userId="7f861f1f-76eb-467c-bf65-0759bff15dd4" providerId="ADAL" clId="{42321412-98DA-48DC-86DA-9F195DFCA3DA}" dt="2022-03-23T21:27:02.645" v="5495"/>
        <pc:sldMkLst>
          <pc:docMk/>
          <pc:sldMk cId="3909064099" sldId="413"/>
        </pc:sldMkLst>
      </pc:sldChg>
      <pc:sldChg chg="addSp modSp add del mod modNotesTx">
        <pc:chgData name="Jain, Paridhi" userId="7f861f1f-76eb-467c-bf65-0759bff15dd4" providerId="ADAL" clId="{42321412-98DA-48DC-86DA-9F195DFCA3DA}" dt="2022-03-23T21:26:56.120" v="5494" actId="2696"/>
        <pc:sldMkLst>
          <pc:docMk/>
          <pc:sldMk cId="2167350942" sldId="414"/>
        </pc:sldMkLst>
        <pc:graphicFrameChg chg="mod">
          <ac:chgData name="Jain, Paridhi" userId="7f861f1f-76eb-467c-bf65-0759bff15dd4" providerId="ADAL" clId="{42321412-98DA-48DC-86DA-9F195DFCA3DA}" dt="2022-03-22T22:13:12.961" v="2825" actId="20577"/>
          <ac:graphicFrameMkLst>
            <pc:docMk/>
            <pc:sldMk cId="2167350942" sldId="414"/>
            <ac:graphicFrameMk id="7" creationId="{55E6F1BD-A07C-495D-97CB-9A1DB8E5D4EF}"/>
          </ac:graphicFrameMkLst>
        </pc:graphicFrameChg>
        <pc:picChg chg="add mod">
          <ac:chgData name="Jain, Paridhi" userId="7f861f1f-76eb-467c-bf65-0759bff15dd4" providerId="ADAL" clId="{42321412-98DA-48DC-86DA-9F195DFCA3DA}" dt="2022-03-22T22:11:13.778" v="2813" actId="1076"/>
          <ac:picMkLst>
            <pc:docMk/>
            <pc:sldMk cId="2167350942" sldId="414"/>
            <ac:picMk id="3" creationId="{E5D464A3-2F1B-4851-A385-273980527620}"/>
          </ac:picMkLst>
        </pc:picChg>
      </pc:sldChg>
      <pc:sldChg chg="add">
        <pc:chgData name="Jain, Paridhi" userId="7f861f1f-76eb-467c-bf65-0759bff15dd4" providerId="ADAL" clId="{42321412-98DA-48DC-86DA-9F195DFCA3DA}" dt="2022-03-23T21:27:02.645" v="5495"/>
        <pc:sldMkLst>
          <pc:docMk/>
          <pc:sldMk cId="2363322112" sldId="414"/>
        </pc:sldMkLst>
      </pc:sldChg>
      <pc:sldChg chg="add del">
        <pc:chgData name="Jain, Paridhi" userId="7f861f1f-76eb-467c-bf65-0759bff15dd4" providerId="ADAL" clId="{42321412-98DA-48DC-86DA-9F195DFCA3DA}" dt="2022-03-22T22:03:18.556" v="2399" actId="47"/>
        <pc:sldMkLst>
          <pc:docMk/>
          <pc:sldMk cId="3646300562" sldId="414"/>
        </pc:sldMkLst>
      </pc:sldChg>
      <pc:sldChg chg="addSp modSp add del mod">
        <pc:chgData name="Jain, Paridhi" userId="7f861f1f-76eb-467c-bf65-0759bff15dd4" providerId="ADAL" clId="{42321412-98DA-48DC-86DA-9F195DFCA3DA}" dt="2022-03-23T21:26:56.120" v="5494" actId="2696"/>
        <pc:sldMkLst>
          <pc:docMk/>
          <pc:sldMk cId="2502020799" sldId="415"/>
        </pc:sldMkLst>
        <pc:spChg chg="add mod">
          <ac:chgData name="Jain, Paridhi" userId="7f861f1f-76eb-467c-bf65-0759bff15dd4" providerId="ADAL" clId="{42321412-98DA-48DC-86DA-9F195DFCA3DA}" dt="2022-03-23T19:01:06.087" v="3829" actId="1076"/>
          <ac:spMkLst>
            <pc:docMk/>
            <pc:sldMk cId="2502020799" sldId="415"/>
            <ac:spMk id="2" creationId="{0AE7FD73-D89C-4E0C-8035-EEB88A3108CE}"/>
          </ac:spMkLst>
        </pc:spChg>
        <pc:spChg chg="add mod">
          <ac:chgData name="Jain, Paridhi" userId="7f861f1f-76eb-467c-bf65-0759bff15dd4" providerId="ADAL" clId="{42321412-98DA-48DC-86DA-9F195DFCA3DA}" dt="2022-03-23T19:01:00.631" v="3828" actId="2085"/>
          <ac:spMkLst>
            <pc:docMk/>
            <pc:sldMk cId="2502020799" sldId="415"/>
            <ac:spMk id="4" creationId="{8444A57D-DFC8-4A26-ACD0-F7449CB972C7}"/>
          </ac:spMkLst>
        </pc:spChg>
        <pc:spChg chg="add mod">
          <ac:chgData name="Jain, Paridhi" userId="7f861f1f-76eb-467c-bf65-0759bff15dd4" providerId="ADAL" clId="{42321412-98DA-48DC-86DA-9F195DFCA3DA}" dt="2022-03-22T22:25:17.304" v="3272" actId="1076"/>
          <ac:spMkLst>
            <pc:docMk/>
            <pc:sldMk cId="2502020799" sldId="415"/>
            <ac:spMk id="10" creationId="{BDC7F3F6-F0F6-44D5-9D5F-45D82EF95986}"/>
          </ac:spMkLst>
        </pc:spChg>
        <pc:spChg chg="mod">
          <ac:chgData name="Jain, Paridhi" userId="7f861f1f-76eb-467c-bf65-0759bff15dd4" providerId="ADAL" clId="{42321412-98DA-48DC-86DA-9F195DFCA3DA}" dt="2022-03-22T22:18:05.938" v="3162" actId="20577"/>
          <ac:spMkLst>
            <pc:docMk/>
            <pc:sldMk cId="2502020799" sldId="415"/>
            <ac:spMk id="11" creationId="{16AA8F14-7DB7-B744-B176-2E4E2E36BFC8}"/>
          </ac:spMkLst>
        </pc:spChg>
        <pc:spChg chg="add mod">
          <ac:chgData name="Jain, Paridhi" userId="7f861f1f-76eb-467c-bf65-0759bff15dd4" providerId="ADAL" clId="{42321412-98DA-48DC-86DA-9F195DFCA3DA}" dt="2022-03-22T22:25:22.417" v="3273" actId="1076"/>
          <ac:spMkLst>
            <pc:docMk/>
            <pc:sldMk cId="2502020799" sldId="415"/>
            <ac:spMk id="12" creationId="{F12282FD-B00B-41B2-9AF7-4AF39D5F6E57}"/>
          </ac:spMkLst>
        </pc:spChg>
        <pc:spChg chg="add mod">
          <ac:chgData name="Jain, Paridhi" userId="7f861f1f-76eb-467c-bf65-0759bff15dd4" providerId="ADAL" clId="{42321412-98DA-48DC-86DA-9F195DFCA3DA}" dt="2022-03-22T22:25:28.419" v="3274" actId="1076"/>
          <ac:spMkLst>
            <pc:docMk/>
            <pc:sldMk cId="2502020799" sldId="415"/>
            <ac:spMk id="13" creationId="{A350AB87-3BFF-40F3-95D8-477BE304DAE6}"/>
          </ac:spMkLst>
        </pc:spChg>
        <pc:spChg chg="add mod">
          <ac:chgData name="Jain, Paridhi" userId="7f861f1f-76eb-467c-bf65-0759bff15dd4" providerId="ADAL" clId="{42321412-98DA-48DC-86DA-9F195DFCA3DA}" dt="2022-03-23T19:00:53.833" v="3827" actId="207"/>
          <ac:spMkLst>
            <pc:docMk/>
            <pc:sldMk cId="2502020799" sldId="415"/>
            <ac:spMk id="15" creationId="{412BF362-1955-495B-A169-2CD67D53AF93}"/>
          </ac:spMkLst>
        </pc:spChg>
        <pc:spChg chg="add mod">
          <ac:chgData name="Jain, Paridhi" userId="7f861f1f-76eb-467c-bf65-0759bff15dd4" providerId="ADAL" clId="{42321412-98DA-48DC-86DA-9F195DFCA3DA}" dt="2022-03-23T21:06:39.115" v="5103" actId="14100"/>
          <ac:spMkLst>
            <pc:docMk/>
            <pc:sldMk cId="2502020799" sldId="415"/>
            <ac:spMk id="17" creationId="{24A710B6-EE49-4476-AAF6-F6C97B0A13B2}"/>
          </ac:spMkLst>
        </pc:spChg>
        <pc:spChg chg="add mod">
          <ac:chgData name="Jain, Paridhi" userId="7f861f1f-76eb-467c-bf65-0759bff15dd4" providerId="ADAL" clId="{42321412-98DA-48DC-86DA-9F195DFCA3DA}" dt="2022-03-23T21:06:41.755" v="5104" actId="1076"/>
          <ac:spMkLst>
            <pc:docMk/>
            <pc:sldMk cId="2502020799" sldId="415"/>
            <ac:spMk id="18" creationId="{1586D3A6-AB50-4FFF-9857-D5BFEE2D3C6C}"/>
          </ac:spMkLst>
        </pc:spChg>
        <pc:spChg chg="add mod">
          <ac:chgData name="Jain, Paridhi" userId="7f861f1f-76eb-467c-bf65-0759bff15dd4" providerId="ADAL" clId="{42321412-98DA-48DC-86DA-9F195DFCA3DA}" dt="2022-03-23T19:04:33.853" v="4245" actId="1076"/>
          <ac:spMkLst>
            <pc:docMk/>
            <pc:sldMk cId="2502020799" sldId="415"/>
            <ac:spMk id="19" creationId="{504151A7-997B-4EF1-9A85-48D9A06BEF09}"/>
          </ac:spMkLst>
        </pc:spChg>
        <pc:spChg chg="add mod">
          <ac:chgData name="Jain, Paridhi" userId="7f861f1f-76eb-467c-bf65-0759bff15dd4" providerId="ADAL" clId="{42321412-98DA-48DC-86DA-9F195DFCA3DA}" dt="2022-03-23T19:16:34.549" v="4252" actId="20577"/>
          <ac:spMkLst>
            <pc:docMk/>
            <pc:sldMk cId="2502020799" sldId="415"/>
            <ac:spMk id="20" creationId="{82D602E7-B08F-4635-AC9A-06BD64401E7E}"/>
          </ac:spMkLst>
        </pc:spChg>
        <pc:spChg chg="add mod">
          <ac:chgData name="Jain, Paridhi" userId="7f861f1f-76eb-467c-bf65-0759bff15dd4" providerId="ADAL" clId="{42321412-98DA-48DC-86DA-9F195DFCA3DA}" dt="2022-03-23T19:03:12.081" v="4070" actId="1076"/>
          <ac:spMkLst>
            <pc:docMk/>
            <pc:sldMk cId="2502020799" sldId="415"/>
            <ac:spMk id="21" creationId="{81780E5E-04D0-4D2A-BE32-2A15E20FEF07}"/>
          </ac:spMkLst>
        </pc:spChg>
        <pc:spChg chg="add mod">
          <ac:chgData name="Jain, Paridhi" userId="7f861f1f-76eb-467c-bf65-0759bff15dd4" providerId="ADAL" clId="{42321412-98DA-48DC-86DA-9F195DFCA3DA}" dt="2022-03-23T19:04:06.101" v="4242" actId="20577"/>
          <ac:spMkLst>
            <pc:docMk/>
            <pc:sldMk cId="2502020799" sldId="415"/>
            <ac:spMk id="22" creationId="{CBDD89FC-637D-46BB-AB8D-E61EA3C01669}"/>
          </ac:spMkLst>
        </pc:spChg>
        <pc:picChg chg="add mod">
          <ac:chgData name="Jain, Paridhi" userId="7f861f1f-76eb-467c-bf65-0759bff15dd4" providerId="ADAL" clId="{42321412-98DA-48DC-86DA-9F195DFCA3DA}" dt="2022-03-22T22:25:28.419" v="3274" actId="1076"/>
          <ac:picMkLst>
            <pc:docMk/>
            <pc:sldMk cId="2502020799" sldId="415"/>
            <ac:picMk id="7" creationId="{CFD948D4-D582-4261-A932-59B17DCFB14A}"/>
          </ac:picMkLst>
        </pc:picChg>
        <pc:picChg chg="add mod">
          <ac:chgData name="Jain, Paridhi" userId="7f861f1f-76eb-467c-bf65-0759bff15dd4" providerId="ADAL" clId="{42321412-98DA-48DC-86DA-9F195DFCA3DA}" dt="2022-03-22T22:25:22.417" v="3273" actId="1076"/>
          <ac:picMkLst>
            <pc:docMk/>
            <pc:sldMk cId="2502020799" sldId="415"/>
            <ac:picMk id="8" creationId="{E3D2598C-AA81-40C3-8DF3-8F1841185541}"/>
          </ac:picMkLst>
        </pc:picChg>
        <pc:picChg chg="add mod">
          <ac:chgData name="Jain, Paridhi" userId="7f861f1f-76eb-467c-bf65-0759bff15dd4" providerId="ADAL" clId="{42321412-98DA-48DC-86DA-9F195DFCA3DA}" dt="2022-03-22T22:25:17.304" v="3272" actId="1076"/>
          <ac:picMkLst>
            <pc:docMk/>
            <pc:sldMk cId="2502020799" sldId="415"/>
            <ac:picMk id="9" creationId="{45693E4C-3B20-4DB9-A83D-CE36A3A5E502}"/>
          </ac:picMkLst>
        </pc:picChg>
        <pc:cxnChg chg="add mod">
          <ac:chgData name="Jain, Paridhi" userId="7f861f1f-76eb-467c-bf65-0759bff15dd4" providerId="ADAL" clId="{42321412-98DA-48DC-86DA-9F195DFCA3DA}" dt="2022-03-22T22:25:55.411" v="3279" actId="208"/>
          <ac:cxnSpMkLst>
            <pc:docMk/>
            <pc:sldMk cId="2502020799" sldId="415"/>
            <ac:cxnSpMk id="3" creationId="{95052672-0B82-48E0-9B20-9636098CDD7C}"/>
          </ac:cxnSpMkLst>
        </pc:cxnChg>
        <pc:cxnChg chg="add mod">
          <ac:chgData name="Jain, Paridhi" userId="7f861f1f-76eb-467c-bf65-0759bff15dd4" providerId="ADAL" clId="{42321412-98DA-48DC-86DA-9F195DFCA3DA}" dt="2022-03-22T22:26:03.953" v="3281" actId="1076"/>
          <ac:cxnSpMkLst>
            <pc:docMk/>
            <pc:sldMk cId="2502020799" sldId="415"/>
            <ac:cxnSpMk id="14" creationId="{5A103E91-F638-41BF-BC4A-F2872D26E7FB}"/>
          </ac:cxnSpMkLst>
        </pc:cxnChg>
      </pc:sldChg>
      <pc:sldChg chg="add">
        <pc:chgData name="Jain, Paridhi" userId="7f861f1f-76eb-467c-bf65-0759bff15dd4" providerId="ADAL" clId="{42321412-98DA-48DC-86DA-9F195DFCA3DA}" dt="2022-03-23T21:27:02.645" v="5495"/>
        <pc:sldMkLst>
          <pc:docMk/>
          <pc:sldMk cId="3410814451" sldId="415"/>
        </pc:sldMkLst>
      </pc:sldChg>
      <pc:sldChg chg="delSp modSp add mod modNotesTx">
        <pc:chgData name="Jain, Paridhi" userId="7f861f1f-76eb-467c-bf65-0759bff15dd4" providerId="ADAL" clId="{42321412-98DA-48DC-86DA-9F195DFCA3DA}" dt="2022-03-23T19:43:14.584" v="5052" actId="478"/>
        <pc:sldMkLst>
          <pc:docMk/>
          <pc:sldMk cId="1677654479" sldId="416"/>
        </pc:sldMkLst>
        <pc:spChg chg="mod">
          <ac:chgData name="Jain, Paridhi" userId="7f861f1f-76eb-467c-bf65-0759bff15dd4" providerId="ADAL" clId="{42321412-98DA-48DC-86DA-9F195DFCA3DA}" dt="2022-03-22T22:28:16.450" v="3301" actId="20577"/>
          <ac:spMkLst>
            <pc:docMk/>
            <pc:sldMk cId="1677654479" sldId="416"/>
            <ac:spMk id="11" creationId="{63FB3E60-1BE5-9347-B3AB-D491A44D571A}"/>
          </ac:spMkLst>
        </pc:spChg>
        <pc:picChg chg="del">
          <ac:chgData name="Jain, Paridhi" userId="7f861f1f-76eb-467c-bf65-0759bff15dd4" providerId="ADAL" clId="{42321412-98DA-48DC-86DA-9F195DFCA3DA}" dt="2022-03-23T19:43:14.584" v="5052" actId="478"/>
          <ac:picMkLst>
            <pc:docMk/>
            <pc:sldMk cId="1677654479" sldId="416"/>
            <ac:picMk id="14" creationId="{4C62B72D-B286-3F43-92CE-D4E2C0B1FAC7}"/>
          </ac:picMkLst>
        </pc:picChg>
      </pc:sldChg>
      <pc:sldChg chg="addSp delSp modSp add mod ord">
        <pc:chgData name="Jain, Paridhi" userId="7f861f1f-76eb-467c-bf65-0759bff15dd4" providerId="ADAL" clId="{42321412-98DA-48DC-86DA-9F195DFCA3DA}" dt="2022-03-23T19:44:29.752" v="5065" actId="1076"/>
        <pc:sldMkLst>
          <pc:docMk/>
          <pc:sldMk cId="1502253821" sldId="417"/>
        </pc:sldMkLst>
        <pc:spChg chg="del mod">
          <ac:chgData name="Jain, Paridhi" userId="7f861f1f-76eb-467c-bf65-0759bff15dd4" providerId="ADAL" clId="{42321412-98DA-48DC-86DA-9F195DFCA3DA}" dt="2022-03-23T19:43:47.389" v="5056" actId="478"/>
          <ac:spMkLst>
            <pc:docMk/>
            <pc:sldMk cId="1502253821" sldId="417"/>
            <ac:spMk id="3" creationId="{A815C0D0-28A9-3C4B-BE15-694B585689C0}"/>
          </ac:spMkLst>
        </pc:spChg>
        <pc:spChg chg="del">
          <ac:chgData name="Jain, Paridhi" userId="7f861f1f-76eb-467c-bf65-0759bff15dd4" providerId="ADAL" clId="{42321412-98DA-48DC-86DA-9F195DFCA3DA}" dt="2022-03-22T22:29:11.778" v="3303" actId="478"/>
          <ac:spMkLst>
            <pc:docMk/>
            <pc:sldMk cId="1502253821" sldId="417"/>
            <ac:spMk id="10" creationId="{C729E951-4497-7D4F-9551-A5D89D199E1E}"/>
          </ac:spMkLst>
        </pc:spChg>
        <pc:spChg chg="add mod">
          <ac:chgData name="Jain, Paridhi" userId="7f861f1f-76eb-467c-bf65-0759bff15dd4" providerId="ADAL" clId="{42321412-98DA-48DC-86DA-9F195DFCA3DA}" dt="2022-03-23T19:44:29.752" v="5065" actId="1076"/>
          <ac:spMkLst>
            <pc:docMk/>
            <pc:sldMk cId="1502253821" sldId="417"/>
            <ac:spMk id="12" creationId="{5713BA24-1B45-49C7-A078-29BDB44574EC}"/>
          </ac:spMkLst>
        </pc:spChg>
        <pc:spChg chg="del mod">
          <ac:chgData name="Jain, Paridhi" userId="7f861f1f-76eb-467c-bf65-0759bff15dd4" providerId="ADAL" clId="{42321412-98DA-48DC-86DA-9F195DFCA3DA}" dt="2022-03-23T19:44:04.671" v="5058" actId="478"/>
          <ac:spMkLst>
            <pc:docMk/>
            <pc:sldMk cId="1502253821" sldId="417"/>
            <ac:spMk id="15" creationId="{3A1C57DD-3FBB-854B-A733-404621D53886}"/>
          </ac:spMkLst>
        </pc:spChg>
        <pc:spChg chg="add mod">
          <ac:chgData name="Jain, Paridhi" userId="7f861f1f-76eb-467c-bf65-0759bff15dd4" providerId="ADAL" clId="{42321412-98DA-48DC-86DA-9F195DFCA3DA}" dt="2022-03-23T19:44:21.749" v="5061" actId="1076"/>
          <ac:spMkLst>
            <pc:docMk/>
            <pc:sldMk cId="1502253821" sldId="417"/>
            <ac:spMk id="16" creationId="{B68ECA37-9056-462A-97D4-ADA309F3CC36}"/>
          </ac:spMkLst>
        </pc:spChg>
        <pc:spChg chg="del mod">
          <ac:chgData name="Jain, Paridhi" userId="7f861f1f-76eb-467c-bf65-0759bff15dd4" providerId="ADAL" clId="{42321412-98DA-48DC-86DA-9F195DFCA3DA}" dt="2022-03-23T19:43:42.187" v="5053" actId="478"/>
          <ac:spMkLst>
            <pc:docMk/>
            <pc:sldMk cId="1502253821" sldId="417"/>
            <ac:spMk id="18" creationId="{8765D956-8A02-5343-9192-67E505824CAE}"/>
          </ac:spMkLst>
        </pc:spChg>
        <pc:spChg chg="add mod">
          <ac:chgData name="Jain, Paridhi" userId="7f861f1f-76eb-467c-bf65-0759bff15dd4" providerId="ADAL" clId="{42321412-98DA-48DC-86DA-9F195DFCA3DA}" dt="2022-03-23T19:44:25.223" v="5062" actId="1076"/>
          <ac:spMkLst>
            <pc:docMk/>
            <pc:sldMk cId="1502253821" sldId="417"/>
            <ac:spMk id="19" creationId="{B83755CD-8AEB-4305-A640-B46F80CAB665}"/>
          </ac:spMkLst>
        </pc:spChg>
        <pc:picChg chg="add del mod">
          <ac:chgData name="Jain, Paridhi" userId="7f861f1f-76eb-467c-bf65-0759bff15dd4" providerId="ADAL" clId="{42321412-98DA-48DC-86DA-9F195DFCA3DA}" dt="2022-03-23T19:44:27.151" v="5064" actId="1076"/>
          <ac:picMkLst>
            <pc:docMk/>
            <pc:sldMk cId="1502253821" sldId="417"/>
            <ac:picMk id="2" creationId="{DBD82B6A-30D1-1349-9B13-694B3AB4FA6D}"/>
          </ac:picMkLst>
        </pc:picChg>
        <pc:picChg chg="mod">
          <ac:chgData name="Jain, Paridhi" userId="7f861f1f-76eb-467c-bf65-0759bff15dd4" providerId="ADAL" clId="{42321412-98DA-48DC-86DA-9F195DFCA3DA}" dt="2022-03-22T22:30:00.522" v="3409" actId="1076"/>
          <ac:picMkLst>
            <pc:docMk/>
            <pc:sldMk cId="1502253821" sldId="417"/>
            <ac:picMk id="5" creationId="{A1FDD024-B7D0-AE47-92CA-700DA8F399E6}"/>
          </ac:picMkLst>
        </pc:picChg>
        <pc:picChg chg="del">
          <ac:chgData name="Jain, Paridhi" userId="7f861f1f-76eb-467c-bf65-0759bff15dd4" providerId="ADAL" clId="{42321412-98DA-48DC-86DA-9F195DFCA3DA}" dt="2022-03-22T22:30:35.085" v="3422" actId="478"/>
          <ac:picMkLst>
            <pc:docMk/>
            <pc:sldMk cId="1502253821" sldId="417"/>
            <ac:picMk id="8" creationId="{615D6823-BC57-2344-9D10-6A154386A8ED}"/>
          </ac:picMkLst>
        </pc:picChg>
        <pc:picChg chg="add mod ord">
          <ac:chgData name="Jain, Paridhi" userId="7f861f1f-76eb-467c-bf65-0759bff15dd4" providerId="ADAL" clId="{42321412-98DA-48DC-86DA-9F195DFCA3DA}" dt="2022-03-22T22:30:48.447" v="3425" actId="167"/>
          <ac:picMkLst>
            <pc:docMk/>
            <pc:sldMk cId="1502253821" sldId="417"/>
            <ac:picMk id="14" creationId="{982CF601-B382-4543-BFBE-1D365B2E7176}"/>
          </ac:picMkLst>
        </pc:picChg>
        <pc:picChg chg="del">
          <ac:chgData name="Jain, Paridhi" userId="7f861f1f-76eb-467c-bf65-0759bff15dd4" providerId="ADAL" clId="{42321412-98DA-48DC-86DA-9F195DFCA3DA}" dt="2022-03-23T19:44:02.162" v="5057" actId="478"/>
          <ac:picMkLst>
            <pc:docMk/>
            <pc:sldMk cId="1502253821" sldId="417"/>
            <ac:picMk id="17" creationId="{9D5CCFA5-B5FD-EF46-9967-9E5D772CC97D}"/>
          </ac:picMkLst>
        </pc:picChg>
      </pc:sldChg>
      <pc:sldChg chg="add">
        <pc:chgData name="Jain, Paridhi" userId="7f861f1f-76eb-467c-bf65-0759bff15dd4" providerId="ADAL" clId="{42321412-98DA-48DC-86DA-9F195DFCA3DA}" dt="2022-03-22T22:31:19.594" v="3426"/>
        <pc:sldMkLst>
          <pc:docMk/>
          <pc:sldMk cId="1396578025" sldId="418"/>
        </pc:sldMkLst>
      </pc:sldChg>
      <pc:sldChg chg="add">
        <pc:chgData name="Jain, Paridhi" userId="7f861f1f-76eb-467c-bf65-0759bff15dd4" providerId="ADAL" clId="{42321412-98DA-48DC-86DA-9F195DFCA3DA}" dt="2022-03-23T20:57:12.712" v="5086"/>
        <pc:sldMkLst>
          <pc:docMk/>
          <pc:sldMk cId="501192362" sldId="421"/>
        </pc:sldMkLst>
      </pc:sldChg>
      <pc:sldChg chg="addSp delSp modSp del mod">
        <pc:chgData name="Jain, Paridhi" userId="7f861f1f-76eb-467c-bf65-0759bff15dd4" providerId="ADAL" clId="{42321412-98DA-48DC-86DA-9F195DFCA3DA}" dt="2022-03-23T20:57:04.404" v="5085" actId="2696"/>
        <pc:sldMkLst>
          <pc:docMk/>
          <pc:sldMk cId="1072208345" sldId="421"/>
        </pc:sldMkLst>
        <pc:picChg chg="add del mod">
          <ac:chgData name="Jain, Paridhi" userId="7f861f1f-76eb-467c-bf65-0759bff15dd4" providerId="ADAL" clId="{42321412-98DA-48DC-86DA-9F195DFCA3DA}" dt="2022-03-23T19:47:18.598" v="5084" actId="478"/>
          <ac:picMkLst>
            <pc:docMk/>
            <pc:sldMk cId="1072208345" sldId="421"/>
            <ac:picMk id="8" creationId="{A61161ED-4DD4-4555-9C62-D0F3279FEA33}"/>
          </ac:picMkLst>
        </pc:picChg>
      </pc:sldChg>
      <pc:sldChg chg="add">
        <pc:chgData name="Jain, Paridhi" userId="7f861f1f-76eb-467c-bf65-0759bff15dd4" providerId="ADAL" clId="{42321412-98DA-48DC-86DA-9F195DFCA3DA}" dt="2022-03-23T20:57:12.712" v="5086"/>
        <pc:sldMkLst>
          <pc:docMk/>
          <pc:sldMk cId="2729933588" sldId="423"/>
        </pc:sldMkLst>
      </pc:sldChg>
      <pc:sldChg chg="del">
        <pc:chgData name="Jain, Paridhi" userId="7f861f1f-76eb-467c-bf65-0759bff15dd4" providerId="ADAL" clId="{42321412-98DA-48DC-86DA-9F195DFCA3DA}" dt="2022-03-23T20:57:04.404" v="5085" actId="2696"/>
        <pc:sldMkLst>
          <pc:docMk/>
          <pc:sldMk cId="4050982858" sldId="423"/>
        </pc:sldMkLst>
      </pc:sldChg>
      <pc:sldChg chg="add">
        <pc:chgData name="Jain, Paridhi" userId="7f861f1f-76eb-467c-bf65-0759bff15dd4" providerId="ADAL" clId="{42321412-98DA-48DC-86DA-9F195DFCA3DA}" dt="2022-03-23T20:57:12.712" v="5086"/>
        <pc:sldMkLst>
          <pc:docMk/>
          <pc:sldMk cId="1135544866" sldId="425"/>
        </pc:sldMkLst>
      </pc:sldChg>
      <pc:sldChg chg="del">
        <pc:chgData name="Jain, Paridhi" userId="7f861f1f-76eb-467c-bf65-0759bff15dd4" providerId="ADAL" clId="{42321412-98DA-48DC-86DA-9F195DFCA3DA}" dt="2022-03-23T20:57:04.404" v="5085" actId="2696"/>
        <pc:sldMkLst>
          <pc:docMk/>
          <pc:sldMk cId="4148419304" sldId="425"/>
        </pc:sldMkLst>
      </pc:sldChg>
      <pc:sldChg chg="addSp delSp modSp mod">
        <pc:chgData name="Jain, Paridhi" userId="7f861f1f-76eb-467c-bf65-0759bff15dd4" providerId="ADAL" clId="{42321412-98DA-48DC-86DA-9F195DFCA3DA}" dt="2022-03-23T21:31:54.319" v="5559" actId="1076"/>
        <pc:sldMkLst>
          <pc:docMk/>
          <pc:sldMk cId="3369465123" sldId="432"/>
        </pc:sldMkLst>
        <pc:spChg chg="del mod">
          <ac:chgData name="Jain, Paridhi" userId="7f861f1f-76eb-467c-bf65-0759bff15dd4" providerId="ADAL" clId="{42321412-98DA-48DC-86DA-9F195DFCA3DA}" dt="2022-03-23T21:31:43.314" v="5554" actId="478"/>
          <ac:spMkLst>
            <pc:docMk/>
            <pc:sldMk cId="3369465123" sldId="432"/>
            <ac:spMk id="2" creationId="{39953D84-180A-41F6-BDA9-EA81A7A84DEA}"/>
          </ac:spMkLst>
        </pc:spChg>
        <pc:spChg chg="mod">
          <ac:chgData name="Jain, Paridhi" userId="7f861f1f-76eb-467c-bf65-0759bff15dd4" providerId="ADAL" clId="{42321412-98DA-48DC-86DA-9F195DFCA3DA}" dt="2022-03-23T21:31:54.319" v="5559" actId="1076"/>
          <ac:spMkLst>
            <pc:docMk/>
            <pc:sldMk cId="3369465123" sldId="432"/>
            <ac:spMk id="4" creationId="{8A17C5AF-5CF7-4C11-820F-48EEBD0F3897}"/>
          </ac:spMkLst>
        </pc:spChg>
        <pc:spChg chg="mod">
          <ac:chgData name="Jain, Paridhi" userId="7f861f1f-76eb-467c-bf65-0759bff15dd4" providerId="ADAL" clId="{42321412-98DA-48DC-86DA-9F195DFCA3DA}" dt="2022-03-23T21:31:52.031" v="5558" actId="1076"/>
          <ac:spMkLst>
            <pc:docMk/>
            <pc:sldMk cId="3369465123" sldId="432"/>
            <ac:spMk id="7" creationId="{2B75ACAC-7118-4187-9860-0507F1392236}"/>
          </ac:spMkLst>
        </pc:spChg>
        <pc:spChg chg="del mod">
          <ac:chgData name="Jain, Paridhi" userId="7f861f1f-76eb-467c-bf65-0759bff15dd4" providerId="ADAL" clId="{42321412-98DA-48DC-86DA-9F195DFCA3DA}" dt="2022-03-23T21:31:44.422" v="5555" actId="478"/>
          <ac:spMkLst>
            <pc:docMk/>
            <pc:sldMk cId="3369465123" sldId="432"/>
            <ac:spMk id="9" creationId="{2A299FE6-7E86-446B-B205-7964A01050C3}"/>
          </ac:spMkLst>
        </pc:spChg>
        <pc:spChg chg="add mod">
          <ac:chgData name="Jain, Paridhi" userId="7f861f1f-76eb-467c-bf65-0759bff15dd4" providerId="ADAL" clId="{42321412-98DA-48DC-86DA-9F195DFCA3DA}" dt="2022-03-23T21:31:10.734" v="5547"/>
          <ac:spMkLst>
            <pc:docMk/>
            <pc:sldMk cId="3369465123" sldId="432"/>
            <ac:spMk id="12" creationId="{ECDB98FB-FACA-4C6C-9B5B-B5801A8F6685}"/>
          </ac:spMkLst>
        </pc:spChg>
        <pc:picChg chg="mod">
          <ac:chgData name="Jain, Paridhi" userId="7f861f1f-76eb-467c-bf65-0759bff15dd4" providerId="ADAL" clId="{42321412-98DA-48DC-86DA-9F195DFCA3DA}" dt="2022-03-23T21:31:46.662" v="5556" actId="1076"/>
          <ac:picMkLst>
            <pc:docMk/>
            <pc:sldMk cId="3369465123" sldId="432"/>
            <ac:picMk id="3" creationId="{38FDBCF0-8FF8-4CD9-9B1E-06FAAF3F6A9C}"/>
          </ac:picMkLst>
        </pc:picChg>
        <pc:picChg chg="mod">
          <ac:chgData name="Jain, Paridhi" userId="7f861f1f-76eb-467c-bf65-0759bff15dd4" providerId="ADAL" clId="{42321412-98DA-48DC-86DA-9F195DFCA3DA}" dt="2022-03-23T21:31:47.944" v="5557" actId="1076"/>
          <ac:picMkLst>
            <pc:docMk/>
            <pc:sldMk cId="3369465123" sldId="432"/>
            <ac:picMk id="6" creationId="{DB350748-EA25-4456-A5CF-AFF8D20CE7A0}"/>
          </ac:picMkLst>
        </pc:picChg>
        <pc:picChg chg="add mod">
          <ac:chgData name="Jain, Paridhi" userId="7f861f1f-76eb-467c-bf65-0759bff15dd4" providerId="ADAL" clId="{42321412-98DA-48DC-86DA-9F195DFCA3DA}" dt="2022-03-23T21:31:10.734" v="5547"/>
          <ac:picMkLst>
            <pc:docMk/>
            <pc:sldMk cId="3369465123" sldId="432"/>
            <ac:picMk id="10" creationId="{0477B2BF-B0AE-42FE-BABC-9D3D62E664F8}"/>
          </ac:picMkLst>
        </pc:picChg>
        <pc:picChg chg="add mod">
          <ac:chgData name="Jain, Paridhi" userId="7f861f1f-76eb-467c-bf65-0759bff15dd4" providerId="ADAL" clId="{42321412-98DA-48DC-86DA-9F195DFCA3DA}" dt="2022-03-23T21:31:10.734" v="5547"/>
          <ac:picMkLst>
            <pc:docMk/>
            <pc:sldMk cId="3369465123" sldId="432"/>
            <ac:picMk id="11" creationId="{F1E676B5-CFAB-4AEE-9335-27E1435FD01A}"/>
          </ac:picMkLst>
        </pc:picChg>
        <pc:picChg chg="add mod">
          <ac:chgData name="Jain, Paridhi" userId="7f861f1f-76eb-467c-bf65-0759bff15dd4" providerId="ADAL" clId="{42321412-98DA-48DC-86DA-9F195DFCA3DA}" dt="2022-03-23T21:31:10.734" v="5547"/>
          <ac:picMkLst>
            <pc:docMk/>
            <pc:sldMk cId="3369465123" sldId="432"/>
            <ac:picMk id="13" creationId="{21328628-DAD8-43A6-B3D7-CBCD3A12FEE7}"/>
          </ac:picMkLst>
        </pc:picChg>
      </pc:sldChg>
      <pc:sldChg chg="modSp mod">
        <pc:chgData name="Jain, Paridhi" userId="7f861f1f-76eb-467c-bf65-0759bff15dd4" providerId="ADAL" clId="{42321412-98DA-48DC-86DA-9F195DFCA3DA}" dt="2022-03-23T21:32:06.372" v="5561" actId="1076"/>
        <pc:sldMkLst>
          <pc:docMk/>
          <pc:sldMk cId="661377612" sldId="434"/>
        </pc:sldMkLst>
        <pc:spChg chg="mod">
          <ac:chgData name="Jain, Paridhi" userId="7f861f1f-76eb-467c-bf65-0759bff15dd4" providerId="ADAL" clId="{42321412-98DA-48DC-86DA-9F195DFCA3DA}" dt="2022-03-23T21:32:04.376" v="5560" actId="1076"/>
          <ac:spMkLst>
            <pc:docMk/>
            <pc:sldMk cId="661377612" sldId="434"/>
            <ac:spMk id="2" creationId="{39953D84-180A-41F6-BDA9-EA81A7A84DEA}"/>
          </ac:spMkLst>
        </pc:spChg>
        <pc:spChg chg="mod">
          <ac:chgData name="Jain, Paridhi" userId="7f861f1f-76eb-467c-bf65-0759bff15dd4" providerId="ADAL" clId="{42321412-98DA-48DC-86DA-9F195DFCA3DA}" dt="2022-03-23T21:32:06.372" v="5561" actId="1076"/>
          <ac:spMkLst>
            <pc:docMk/>
            <pc:sldMk cId="661377612" sldId="434"/>
            <ac:spMk id="4" creationId="{8A17C5AF-5CF7-4C11-820F-48EEBD0F3897}"/>
          </ac:spMkLst>
        </pc:spChg>
        <pc:picChg chg="mod">
          <ac:chgData name="Jain, Paridhi" userId="7f861f1f-76eb-467c-bf65-0759bff15dd4" providerId="ADAL" clId="{42321412-98DA-48DC-86DA-9F195DFCA3DA}" dt="2022-03-23T21:32:04.376" v="5560" actId="1076"/>
          <ac:picMkLst>
            <pc:docMk/>
            <pc:sldMk cId="661377612" sldId="434"/>
            <ac:picMk id="8" creationId="{68DDF97F-6AC1-4FAF-A429-39E51EC2251B}"/>
          </ac:picMkLst>
        </pc:picChg>
      </pc:sldChg>
      <pc:sldChg chg="del">
        <pc:chgData name="Jain, Paridhi" userId="7f861f1f-76eb-467c-bf65-0759bff15dd4" providerId="ADAL" clId="{42321412-98DA-48DC-86DA-9F195DFCA3DA}" dt="2022-03-23T20:57:04.404" v="5085" actId="2696"/>
        <pc:sldMkLst>
          <pc:docMk/>
          <pc:sldMk cId="2199071547" sldId="435"/>
        </pc:sldMkLst>
      </pc:sldChg>
      <pc:sldChg chg="add">
        <pc:chgData name="Jain, Paridhi" userId="7f861f1f-76eb-467c-bf65-0759bff15dd4" providerId="ADAL" clId="{42321412-98DA-48DC-86DA-9F195DFCA3DA}" dt="2022-03-23T20:57:12.712" v="5086"/>
        <pc:sldMkLst>
          <pc:docMk/>
          <pc:sldMk cId="2474229974" sldId="435"/>
        </pc:sldMkLst>
      </pc:sldChg>
      <pc:sldChg chg="modSp mod">
        <pc:chgData name="Jain, Paridhi" userId="7f861f1f-76eb-467c-bf65-0759bff15dd4" providerId="ADAL" clId="{42321412-98DA-48DC-86DA-9F195DFCA3DA}" dt="2022-03-23T21:26:37.993" v="5493" actId="207"/>
        <pc:sldMkLst>
          <pc:docMk/>
          <pc:sldMk cId="1969373205" sldId="456"/>
        </pc:sldMkLst>
        <pc:spChg chg="mod">
          <ac:chgData name="Jain, Paridhi" userId="7f861f1f-76eb-467c-bf65-0759bff15dd4" providerId="ADAL" clId="{42321412-98DA-48DC-86DA-9F195DFCA3DA}" dt="2022-03-23T21:26:37.993" v="5493" actId="207"/>
          <ac:spMkLst>
            <pc:docMk/>
            <pc:sldMk cId="1969373205" sldId="456"/>
            <ac:spMk id="5" creationId="{142700D1-CDD2-4C9A-AF1E-098831DA70FB}"/>
          </ac:spMkLst>
        </pc:spChg>
        <pc:spChg chg="mod">
          <ac:chgData name="Jain, Paridhi" userId="7f861f1f-76eb-467c-bf65-0759bff15dd4" providerId="ADAL" clId="{42321412-98DA-48DC-86DA-9F195DFCA3DA}" dt="2022-03-23T21:26:37.993" v="5493" actId="207"/>
          <ac:spMkLst>
            <pc:docMk/>
            <pc:sldMk cId="1969373205" sldId="456"/>
            <ac:spMk id="14" creationId="{E04EA703-2A83-4AA2-9708-7B0E524D5648}"/>
          </ac:spMkLst>
        </pc:spChg>
        <pc:spChg chg="mod">
          <ac:chgData name="Jain, Paridhi" userId="7f861f1f-76eb-467c-bf65-0759bff15dd4" providerId="ADAL" clId="{42321412-98DA-48DC-86DA-9F195DFCA3DA}" dt="2022-03-23T21:25:59.020" v="5474" actId="1076"/>
          <ac:spMkLst>
            <pc:docMk/>
            <pc:sldMk cId="1969373205" sldId="456"/>
            <ac:spMk id="18" creationId="{582CD959-B452-4D32-8298-8BE679D6161C}"/>
          </ac:spMkLst>
        </pc:spChg>
        <pc:spChg chg="mod">
          <ac:chgData name="Jain, Paridhi" userId="7f861f1f-76eb-467c-bf65-0759bff15dd4" providerId="ADAL" clId="{42321412-98DA-48DC-86DA-9F195DFCA3DA}" dt="2022-03-23T21:26:37.993" v="5493" actId="207"/>
          <ac:spMkLst>
            <pc:docMk/>
            <pc:sldMk cId="1969373205" sldId="456"/>
            <ac:spMk id="19" creationId="{89648CF5-0836-4F88-B1E6-FFF9E787EEFC}"/>
          </ac:spMkLst>
        </pc:spChg>
        <pc:spChg chg="mod">
          <ac:chgData name="Jain, Paridhi" userId="7f861f1f-76eb-467c-bf65-0759bff15dd4" providerId="ADAL" clId="{42321412-98DA-48DC-86DA-9F195DFCA3DA}" dt="2022-03-23T21:26:37.993" v="5493" actId="207"/>
          <ac:spMkLst>
            <pc:docMk/>
            <pc:sldMk cId="1969373205" sldId="456"/>
            <ac:spMk id="20" creationId="{D4B9A8C6-28A2-4DBD-8EC3-23606A1E8258}"/>
          </ac:spMkLst>
        </pc:spChg>
        <pc:picChg chg="mod">
          <ac:chgData name="Jain, Paridhi" userId="7f861f1f-76eb-467c-bf65-0759bff15dd4" providerId="ADAL" clId="{42321412-98DA-48DC-86DA-9F195DFCA3DA}" dt="2022-03-23T21:26:22.196" v="5490" actId="1037"/>
          <ac:picMkLst>
            <pc:docMk/>
            <pc:sldMk cId="1969373205" sldId="456"/>
            <ac:picMk id="6" creationId="{62B066DC-8069-4AB2-89C4-7494118C67DD}"/>
          </ac:picMkLst>
        </pc:picChg>
        <pc:picChg chg="ord">
          <ac:chgData name="Jain, Paridhi" userId="7f861f1f-76eb-467c-bf65-0759bff15dd4" providerId="ADAL" clId="{42321412-98DA-48DC-86DA-9F195DFCA3DA}" dt="2022-03-23T21:26:27.314" v="5491" actId="166"/>
          <ac:picMkLst>
            <pc:docMk/>
            <pc:sldMk cId="1969373205" sldId="456"/>
            <ac:picMk id="17" creationId="{01CAA205-09FF-914B-9569-A97CFC4008B1}"/>
          </ac:picMkLst>
        </pc:picChg>
      </pc:sldChg>
      <pc:sldChg chg="del">
        <pc:chgData name="Jain, Paridhi" userId="7f861f1f-76eb-467c-bf65-0759bff15dd4" providerId="ADAL" clId="{42321412-98DA-48DC-86DA-9F195DFCA3DA}" dt="2022-03-23T20:57:04.404" v="5085" actId="2696"/>
        <pc:sldMkLst>
          <pc:docMk/>
          <pc:sldMk cId="60047701" sldId="457"/>
        </pc:sldMkLst>
      </pc:sldChg>
      <pc:sldChg chg="add">
        <pc:chgData name="Jain, Paridhi" userId="7f861f1f-76eb-467c-bf65-0759bff15dd4" providerId="ADAL" clId="{42321412-98DA-48DC-86DA-9F195DFCA3DA}" dt="2022-03-23T20:57:12.712" v="5086"/>
        <pc:sldMkLst>
          <pc:docMk/>
          <pc:sldMk cId="2181659315" sldId="457"/>
        </pc:sldMkLst>
      </pc:sldChg>
      <pc:sldChg chg="del">
        <pc:chgData name="Jain, Paridhi" userId="7f861f1f-76eb-467c-bf65-0759bff15dd4" providerId="ADAL" clId="{42321412-98DA-48DC-86DA-9F195DFCA3DA}" dt="2022-03-23T20:57:04.404" v="5085" actId="2696"/>
        <pc:sldMkLst>
          <pc:docMk/>
          <pc:sldMk cId="1956330941" sldId="458"/>
        </pc:sldMkLst>
      </pc:sldChg>
      <pc:sldChg chg="add">
        <pc:chgData name="Jain, Paridhi" userId="7f861f1f-76eb-467c-bf65-0759bff15dd4" providerId="ADAL" clId="{42321412-98DA-48DC-86DA-9F195DFCA3DA}" dt="2022-03-23T20:57:12.712" v="5086"/>
        <pc:sldMkLst>
          <pc:docMk/>
          <pc:sldMk cId="2229588606" sldId="458"/>
        </pc:sldMkLst>
      </pc:sldChg>
      <pc:sldChg chg="add">
        <pc:chgData name="Jain, Paridhi" userId="7f861f1f-76eb-467c-bf65-0759bff15dd4" providerId="ADAL" clId="{42321412-98DA-48DC-86DA-9F195DFCA3DA}" dt="2022-03-23T20:57:12.712" v="5086"/>
        <pc:sldMkLst>
          <pc:docMk/>
          <pc:sldMk cId="1437805250" sldId="459"/>
        </pc:sldMkLst>
      </pc:sldChg>
      <pc:sldChg chg="del">
        <pc:chgData name="Jain, Paridhi" userId="7f861f1f-76eb-467c-bf65-0759bff15dd4" providerId="ADAL" clId="{42321412-98DA-48DC-86DA-9F195DFCA3DA}" dt="2022-03-23T20:57:04.404" v="5085" actId="2696"/>
        <pc:sldMkLst>
          <pc:docMk/>
          <pc:sldMk cId="3069208078" sldId="459"/>
        </pc:sldMkLst>
      </pc:sldChg>
      <pc:sldChg chg="addSp delSp modSp mod">
        <pc:chgData name="Jain, Paridhi" userId="7f861f1f-76eb-467c-bf65-0759bff15dd4" providerId="ADAL" clId="{42321412-98DA-48DC-86DA-9F195DFCA3DA}" dt="2022-03-23T21:14:34.592" v="5179" actId="208"/>
        <pc:sldMkLst>
          <pc:docMk/>
          <pc:sldMk cId="872992804" sldId="462"/>
        </pc:sldMkLst>
        <pc:spChg chg="mod">
          <ac:chgData name="Jain, Paridhi" userId="7f861f1f-76eb-467c-bf65-0759bff15dd4" providerId="ADAL" clId="{42321412-98DA-48DC-86DA-9F195DFCA3DA}" dt="2022-03-23T21:14:32.089" v="5178" actId="208"/>
          <ac:spMkLst>
            <pc:docMk/>
            <pc:sldMk cId="872992804" sldId="462"/>
            <ac:spMk id="18" creationId="{128C9352-009A-41BE-82A7-7A2AA3E36CE8}"/>
          </ac:spMkLst>
        </pc:spChg>
        <pc:spChg chg="mod">
          <ac:chgData name="Jain, Paridhi" userId="7f861f1f-76eb-467c-bf65-0759bff15dd4" providerId="ADAL" clId="{42321412-98DA-48DC-86DA-9F195DFCA3DA}" dt="2022-03-23T21:13:10.891" v="5149" actId="1076"/>
          <ac:spMkLst>
            <pc:docMk/>
            <pc:sldMk cId="872992804" sldId="462"/>
            <ac:spMk id="20" creationId="{2AA6D294-7593-44BF-BFEF-80C4AD5927FF}"/>
          </ac:spMkLst>
        </pc:spChg>
        <pc:spChg chg="mod">
          <ac:chgData name="Jain, Paridhi" userId="7f861f1f-76eb-467c-bf65-0759bff15dd4" providerId="ADAL" clId="{42321412-98DA-48DC-86DA-9F195DFCA3DA}" dt="2022-03-23T21:14:34.592" v="5179" actId="208"/>
          <ac:spMkLst>
            <pc:docMk/>
            <pc:sldMk cId="872992804" sldId="462"/>
            <ac:spMk id="21" creationId="{4DDE6475-C9CC-46FB-B412-B8F103C8526B}"/>
          </ac:spMkLst>
        </pc:spChg>
        <pc:spChg chg="add del mod">
          <ac:chgData name="Jain, Paridhi" userId="7f861f1f-76eb-467c-bf65-0759bff15dd4" providerId="ADAL" clId="{42321412-98DA-48DC-86DA-9F195DFCA3DA}" dt="2022-03-23T21:13:36.953" v="5156" actId="478"/>
          <ac:spMkLst>
            <pc:docMk/>
            <pc:sldMk cId="872992804" sldId="462"/>
            <ac:spMk id="25" creationId="{96FE6EE5-D5F4-40C5-ACBE-EB624F5157FA}"/>
          </ac:spMkLst>
        </pc:spChg>
        <pc:spChg chg="add mod ord">
          <ac:chgData name="Jain, Paridhi" userId="7f861f1f-76eb-467c-bf65-0759bff15dd4" providerId="ADAL" clId="{42321412-98DA-48DC-86DA-9F195DFCA3DA}" dt="2022-03-23T21:13:57.572" v="5167" actId="171"/>
          <ac:spMkLst>
            <pc:docMk/>
            <pc:sldMk cId="872992804" sldId="462"/>
            <ac:spMk id="26" creationId="{E8CBBB84-5BC6-4354-8B4C-3C0025D48DEB}"/>
          </ac:spMkLst>
        </pc:spChg>
        <pc:spChg chg="add mod ord">
          <ac:chgData name="Jain, Paridhi" userId="7f861f1f-76eb-467c-bf65-0759bff15dd4" providerId="ADAL" clId="{42321412-98DA-48DC-86DA-9F195DFCA3DA}" dt="2022-03-23T21:14:16.982" v="5175" actId="171"/>
          <ac:spMkLst>
            <pc:docMk/>
            <pc:sldMk cId="872992804" sldId="462"/>
            <ac:spMk id="27" creationId="{FACD19E4-616B-4F49-B0E7-DA402C8CB6B7}"/>
          </ac:spMkLst>
        </pc:spChg>
        <pc:picChg chg="add mod">
          <ac:chgData name="Jain, Paridhi" userId="7f861f1f-76eb-467c-bf65-0759bff15dd4" providerId="ADAL" clId="{42321412-98DA-48DC-86DA-9F195DFCA3DA}" dt="2022-03-23T21:12:59.065" v="5148" actId="207"/>
          <ac:picMkLst>
            <pc:docMk/>
            <pc:sldMk cId="872992804" sldId="462"/>
            <ac:picMk id="5" creationId="{71D201DC-0973-48CA-BD09-4F1B690EA12A}"/>
          </ac:picMkLst>
        </pc:picChg>
        <pc:picChg chg="add mod">
          <ac:chgData name="Jain, Paridhi" userId="7f861f1f-76eb-467c-bf65-0759bff15dd4" providerId="ADAL" clId="{42321412-98DA-48DC-86DA-9F195DFCA3DA}" dt="2022-03-23T21:12:57.147" v="5147" actId="207"/>
          <ac:picMkLst>
            <pc:docMk/>
            <pc:sldMk cId="872992804" sldId="462"/>
            <ac:picMk id="7" creationId="{0BA5D5B0-12DA-4501-8304-487561FC06FD}"/>
          </ac:picMkLst>
        </pc:picChg>
        <pc:cxnChg chg="add mod">
          <ac:chgData name="Jain, Paridhi" userId="7f861f1f-76eb-467c-bf65-0759bff15dd4" providerId="ADAL" clId="{42321412-98DA-48DC-86DA-9F195DFCA3DA}" dt="2022-03-23T21:13:10.891" v="5149" actId="1076"/>
          <ac:cxnSpMkLst>
            <pc:docMk/>
            <pc:sldMk cId="872992804" sldId="462"/>
            <ac:cxnSpMk id="9" creationId="{7151ADF2-B8D6-463B-A10A-69A9FCB3AB32}"/>
          </ac:cxnSpMkLst>
        </pc:cxnChg>
        <pc:cxnChg chg="add mod">
          <ac:chgData name="Jain, Paridhi" userId="7f861f1f-76eb-467c-bf65-0759bff15dd4" providerId="ADAL" clId="{42321412-98DA-48DC-86DA-9F195DFCA3DA}" dt="2022-03-23T21:13:10.891" v="5149" actId="1076"/>
          <ac:cxnSpMkLst>
            <pc:docMk/>
            <pc:sldMk cId="872992804" sldId="462"/>
            <ac:cxnSpMk id="19" creationId="{AE8BB894-0612-44D2-8851-836E0D89BA70}"/>
          </ac:cxnSpMkLst>
        </pc:cxnChg>
      </pc:sldChg>
      <pc:sldChg chg="addSp delSp modSp mod">
        <pc:chgData name="Jain, Paridhi" userId="7f861f1f-76eb-467c-bf65-0759bff15dd4" providerId="ADAL" clId="{42321412-98DA-48DC-86DA-9F195DFCA3DA}" dt="2022-03-23T21:14:52.379" v="5181" actId="478"/>
        <pc:sldMkLst>
          <pc:docMk/>
          <pc:sldMk cId="2861478169" sldId="463"/>
        </pc:sldMkLst>
        <pc:spChg chg="add del">
          <ac:chgData name="Jain, Paridhi" userId="7f861f1f-76eb-467c-bf65-0759bff15dd4" providerId="ADAL" clId="{42321412-98DA-48DC-86DA-9F195DFCA3DA}" dt="2022-03-23T20:58:11.255" v="5091" actId="478"/>
          <ac:spMkLst>
            <pc:docMk/>
            <pc:sldMk cId="2861478169" sldId="463"/>
            <ac:spMk id="14" creationId="{66115F17-0909-4ACD-83F6-AAC4F4F32C03}"/>
          </ac:spMkLst>
        </pc:spChg>
        <pc:spChg chg="add del">
          <ac:chgData name="Jain, Paridhi" userId="7f861f1f-76eb-467c-bf65-0759bff15dd4" providerId="ADAL" clId="{42321412-98DA-48DC-86DA-9F195DFCA3DA}" dt="2022-03-23T20:58:11.255" v="5091" actId="478"/>
          <ac:spMkLst>
            <pc:docMk/>
            <pc:sldMk cId="2861478169" sldId="463"/>
            <ac:spMk id="18" creationId="{2F154D4F-A5D5-4202-A08E-0AD9E0CAD310}"/>
          </ac:spMkLst>
        </pc:spChg>
        <pc:spChg chg="del">
          <ac:chgData name="Jain, Paridhi" userId="7f861f1f-76eb-467c-bf65-0759bff15dd4" providerId="ADAL" clId="{42321412-98DA-48DC-86DA-9F195DFCA3DA}" dt="2022-03-23T21:14:52.379" v="5181" actId="478"/>
          <ac:spMkLst>
            <pc:docMk/>
            <pc:sldMk cId="2861478169" sldId="463"/>
            <ac:spMk id="30" creationId="{BE10E7D1-ADF7-4239-9037-ED311EE13949}"/>
          </ac:spMkLst>
        </pc:spChg>
        <pc:graphicFrameChg chg="add del mod">
          <ac:chgData name="Jain, Paridhi" userId="7f861f1f-76eb-467c-bf65-0759bff15dd4" providerId="ADAL" clId="{42321412-98DA-48DC-86DA-9F195DFCA3DA}" dt="2022-03-23T21:14:49.193" v="5180" actId="12100"/>
          <ac:graphicFrameMkLst>
            <pc:docMk/>
            <pc:sldMk cId="2861478169" sldId="463"/>
            <ac:graphicFrameMk id="13" creationId="{FA609CBC-3076-46C2-8196-2B61BB932E9C}"/>
          </ac:graphicFrameMkLst>
        </pc:graphicFrameChg>
        <pc:cxnChg chg="add del">
          <ac:chgData name="Jain, Paridhi" userId="7f861f1f-76eb-467c-bf65-0759bff15dd4" providerId="ADAL" clId="{42321412-98DA-48DC-86DA-9F195DFCA3DA}" dt="2022-03-23T20:58:10.821" v="5090" actId="478"/>
          <ac:cxnSpMkLst>
            <pc:docMk/>
            <pc:sldMk cId="2861478169" sldId="463"/>
            <ac:cxnSpMk id="19" creationId="{105B904D-2B68-4D21-93B8-39F12B3A899E}"/>
          </ac:cxnSpMkLst>
        </pc:cxnChg>
      </pc:sldChg>
      <pc:sldChg chg="modSp mod">
        <pc:chgData name="Jain, Paridhi" userId="7f861f1f-76eb-467c-bf65-0759bff15dd4" providerId="ADAL" clId="{42321412-98DA-48DC-86DA-9F195DFCA3DA}" dt="2022-03-23T21:17:02.193" v="5207" actId="2711"/>
        <pc:sldMkLst>
          <pc:docMk/>
          <pc:sldMk cId="2828310302" sldId="464"/>
        </pc:sldMkLst>
        <pc:spChg chg="mod">
          <ac:chgData name="Jain, Paridhi" userId="7f861f1f-76eb-467c-bf65-0759bff15dd4" providerId="ADAL" clId="{42321412-98DA-48DC-86DA-9F195DFCA3DA}" dt="2022-03-23T21:16:03.155" v="5200" actId="404"/>
          <ac:spMkLst>
            <pc:docMk/>
            <pc:sldMk cId="2828310302" sldId="464"/>
            <ac:spMk id="44" creationId="{C8950D0A-7702-44BB-8932-073F07EFC252}"/>
          </ac:spMkLst>
        </pc:spChg>
        <pc:spChg chg="mod">
          <ac:chgData name="Jain, Paridhi" userId="7f861f1f-76eb-467c-bf65-0759bff15dd4" providerId="ADAL" clId="{42321412-98DA-48DC-86DA-9F195DFCA3DA}" dt="2022-03-23T21:16:03.155" v="5200" actId="404"/>
          <ac:spMkLst>
            <pc:docMk/>
            <pc:sldMk cId="2828310302" sldId="464"/>
            <ac:spMk id="45" creationId="{D8A16175-7897-4084-BF27-9116A4DF3EAC}"/>
          </ac:spMkLst>
        </pc:spChg>
        <pc:spChg chg="mod">
          <ac:chgData name="Jain, Paridhi" userId="7f861f1f-76eb-467c-bf65-0759bff15dd4" providerId="ADAL" clId="{42321412-98DA-48DC-86DA-9F195DFCA3DA}" dt="2022-03-23T21:16:50.659" v="5206" actId="404"/>
          <ac:spMkLst>
            <pc:docMk/>
            <pc:sldMk cId="2828310302" sldId="464"/>
            <ac:spMk id="46" creationId="{38C2F4D2-09F7-417B-BEBC-A7865C18A805}"/>
          </ac:spMkLst>
        </pc:spChg>
        <pc:spChg chg="mod">
          <ac:chgData name="Jain, Paridhi" userId="7f861f1f-76eb-467c-bf65-0759bff15dd4" providerId="ADAL" clId="{42321412-98DA-48DC-86DA-9F195DFCA3DA}" dt="2022-03-23T21:16:03.155" v="5200" actId="404"/>
          <ac:spMkLst>
            <pc:docMk/>
            <pc:sldMk cId="2828310302" sldId="464"/>
            <ac:spMk id="48" creationId="{4B4E5B78-499C-486A-BB1C-136DCDCE0076}"/>
          </ac:spMkLst>
        </pc:spChg>
        <pc:spChg chg="mod">
          <ac:chgData name="Jain, Paridhi" userId="7f861f1f-76eb-467c-bf65-0759bff15dd4" providerId="ADAL" clId="{42321412-98DA-48DC-86DA-9F195DFCA3DA}" dt="2022-03-23T21:16:03.155" v="5200" actId="404"/>
          <ac:spMkLst>
            <pc:docMk/>
            <pc:sldMk cId="2828310302" sldId="464"/>
            <ac:spMk id="49" creationId="{49738414-D517-4124-99DA-F4078DD29D72}"/>
          </ac:spMkLst>
        </pc:spChg>
        <pc:spChg chg="mod">
          <ac:chgData name="Jain, Paridhi" userId="7f861f1f-76eb-467c-bf65-0759bff15dd4" providerId="ADAL" clId="{42321412-98DA-48DC-86DA-9F195DFCA3DA}" dt="2022-03-23T21:16:50.659" v="5206" actId="404"/>
          <ac:spMkLst>
            <pc:docMk/>
            <pc:sldMk cId="2828310302" sldId="464"/>
            <ac:spMk id="50" creationId="{C97C94E6-03CC-4AD0-BF0E-EC9BF39BCC3E}"/>
          </ac:spMkLst>
        </pc:spChg>
        <pc:spChg chg="mod">
          <ac:chgData name="Jain, Paridhi" userId="7f861f1f-76eb-467c-bf65-0759bff15dd4" providerId="ADAL" clId="{42321412-98DA-48DC-86DA-9F195DFCA3DA}" dt="2022-03-23T21:16:03.155" v="5200" actId="404"/>
          <ac:spMkLst>
            <pc:docMk/>
            <pc:sldMk cId="2828310302" sldId="464"/>
            <ac:spMk id="52" creationId="{F6CD6B68-DF4F-4DD8-A1EB-38F80AD6AB06}"/>
          </ac:spMkLst>
        </pc:spChg>
        <pc:spChg chg="mod">
          <ac:chgData name="Jain, Paridhi" userId="7f861f1f-76eb-467c-bf65-0759bff15dd4" providerId="ADAL" clId="{42321412-98DA-48DC-86DA-9F195DFCA3DA}" dt="2022-03-23T21:16:03.155" v="5200" actId="404"/>
          <ac:spMkLst>
            <pc:docMk/>
            <pc:sldMk cId="2828310302" sldId="464"/>
            <ac:spMk id="53" creationId="{0EEEE309-A64F-4C70-A56E-CC498452652B}"/>
          </ac:spMkLst>
        </pc:spChg>
        <pc:spChg chg="mod">
          <ac:chgData name="Jain, Paridhi" userId="7f861f1f-76eb-467c-bf65-0759bff15dd4" providerId="ADAL" clId="{42321412-98DA-48DC-86DA-9F195DFCA3DA}" dt="2022-03-23T21:16:03.155" v="5200" actId="404"/>
          <ac:spMkLst>
            <pc:docMk/>
            <pc:sldMk cId="2828310302" sldId="464"/>
            <ac:spMk id="55" creationId="{9468A128-12A6-4293-AD08-5616D3888BD5}"/>
          </ac:spMkLst>
        </pc:spChg>
        <pc:spChg chg="mod">
          <ac:chgData name="Jain, Paridhi" userId="7f861f1f-76eb-467c-bf65-0759bff15dd4" providerId="ADAL" clId="{42321412-98DA-48DC-86DA-9F195DFCA3DA}" dt="2022-03-23T21:16:03.155" v="5200" actId="404"/>
          <ac:spMkLst>
            <pc:docMk/>
            <pc:sldMk cId="2828310302" sldId="464"/>
            <ac:spMk id="56" creationId="{12DF663D-3761-44B0-A6F4-F58344C0FFC1}"/>
          </ac:spMkLst>
        </pc:spChg>
        <pc:spChg chg="mod">
          <ac:chgData name="Jain, Paridhi" userId="7f861f1f-76eb-467c-bf65-0759bff15dd4" providerId="ADAL" clId="{42321412-98DA-48DC-86DA-9F195DFCA3DA}" dt="2022-03-23T21:16:50.659" v="5206" actId="404"/>
          <ac:spMkLst>
            <pc:docMk/>
            <pc:sldMk cId="2828310302" sldId="464"/>
            <ac:spMk id="57" creationId="{39F0F518-2D43-46A1-8DBE-C6A81D6E2B52}"/>
          </ac:spMkLst>
        </pc:spChg>
        <pc:spChg chg="mod">
          <ac:chgData name="Jain, Paridhi" userId="7f861f1f-76eb-467c-bf65-0759bff15dd4" providerId="ADAL" clId="{42321412-98DA-48DC-86DA-9F195DFCA3DA}" dt="2022-03-23T21:16:50.659" v="5206" actId="404"/>
          <ac:spMkLst>
            <pc:docMk/>
            <pc:sldMk cId="2828310302" sldId="464"/>
            <ac:spMk id="58" creationId="{EDD081B5-C61F-4879-A4BC-6174BFF72E1A}"/>
          </ac:spMkLst>
        </pc:spChg>
        <pc:spChg chg="mod">
          <ac:chgData name="Jain, Paridhi" userId="7f861f1f-76eb-467c-bf65-0759bff15dd4" providerId="ADAL" clId="{42321412-98DA-48DC-86DA-9F195DFCA3DA}" dt="2022-03-23T21:17:02.193" v="5207" actId="2711"/>
          <ac:spMkLst>
            <pc:docMk/>
            <pc:sldMk cId="2828310302" sldId="464"/>
            <ac:spMk id="59" creationId="{3B2BE9C0-EBFD-40C4-9AFB-44C58720BF21}"/>
          </ac:spMkLst>
        </pc:spChg>
        <pc:grpChg chg="mod">
          <ac:chgData name="Jain, Paridhi" userId="7f861f1f-76eb-467c-bf65-0759bff15dd4" providerId="ADAL" clId="{42321412-98DA-48DC-86DA-9F195DFCA3DA}" dt="2022-03-23T21:15:04.953" v="5182" actId="1076"/>
          <ac:grpSpMkLst>
            <pc:docMk/>
            <pc:sldMk cId="2828310302" sldId="464"/>
            <ac:grpSpMk id="43" creationId="{86A7B0F5-ACCB-472D-8405-F7C74AC4CA91}"/>
          </ac:grpSpMkLst>
        </pc:grpChg>
        <pc:grpChg chg="mod">
          <ac:chgData name="Jain, Paridhi" userId="7f861f1f-76eb-467c-bf65-0759bff15dd4" providerId="ADAL" clId="{42321412-98DA-48DC-86DA-9F195DFCA3DA}" dt="2022-03-23T21:15:04.953" v="5182" actId="1076"/>
          <ac:grpSpMkLst>
            <pc:docMk/>
            <pc:sldMk cId="2828310302" sldId="464"/>
            <ac:grpSpMk id="47" creationId="{3B9E05BF-D396-49AE-9BDB-A1970A2D4996}"/>
          </ac:grpSpMkLst>
        </pc:grpChg>
        <pc:grpChg chg="mod">
          <ac:chgData name="Jain, Paridhi" userId="7f861f1f-76eb-467c-bf65-0759bff15dd4" providerId="ADAL" clId="{42321412-98DA-48DC-86DA-9F195DFCA3DA}" dt="2022-03-23T21:15:31.156" v="5190" actId="207"/>
          <ac:grpSpMkLst>
            <pc:docMk/>
            <pc:sldMk cId="2828310302" sldId="464"/>
            <ac:grpSpMk id="51" creationId="{57170B3D-0A85-4100-A4E4-833944EF2A7F}"/>
          </ac:grpSpMkLst>
        </pc:grpChg>
        <pc:grpChg chg="mod">
          <ac:chgData name="Jain, Paridhi" userId="7f861f1f-76eb-467c-bf65-0759bff15dd4" providerId="ADAL" clId="{42321412-98DA-48DC-86DA-9F195DFCA3DA}" dt="2022-03-23T21:15:04.953" v="5182" actId="1076"/>
          <ac:grpSpMkLst>
            <pc:docMk/>
            <pc:sldMk cId="2828310302" sldId="464"/>
            <ac:grpSpMk id="54" creationId="{242FB4CC-A74B-4D8A-8D27-FAB40F3AE0BD}"/>
          </ac:grpSpMkLst>
        </pc:grpChg>
      </pc:sldChg>
      <pc:sldChg chg="delSp modSp mod">
        <pc:chgData name="Jain, Paridhi" userId="7f861f1f-76eb-467c-bf65-0759bff15dd4" providerId="ADAL" clId="{42321412-98DA-48DC-86DA-9F195DFCA3DA}" dt="2022-03-23T21:18:18.787" v="5222" actId="207"/>
        <pc:sldMkLst>
          <pc:docMk/>
          <pc:sldMk cId="3056760247" sldId="465"/>
        </pc:sldMkLst>
        <pc:spChg chg="mod">
          <ac:chgData name="Jain, Paridhi" userId="7f861f1f-76eb-467c-bf65-0759bff15dd4" providerId="ADAL" clId="{42321412-98DA-48DC-86DA-9F195DFCA3DA}" dt="2022-03-23T21:17:24.854" v="5211" actId="1076"/>
          <ac:spMkLst>
            <pc:docMk/>
            <pc:sldMk cId="3056760247" sldId="465"/>
            <ac:spMk id="14" creationId="{B1679DCF-097E-456F-8528-22A8EAC229BF}"/>
          </ac:spMkLst>
        </pc:spChg>
        <pc:spChg chg="mod">
          <ac:chgData name="Jain, Paridhi" userId="7f861f1f-76eb-467c-bf65-0759bff15dd4" providerId="ADAL" clId="{42321412-98DA-48DC-86DA-9F195DFCA3DA}" dt="2022-03-23T21:17:13.955" v="5208" actId="14100"/>
          <ac:spMkLst>
            <pc:docMk/>
            <pc:sldMk cId="3056760247" sldId="465"/>
            <ac:spMk id="19" creationId="{1A8670F3-2E0C-46F6-8C9E-3EC3E5EED66B}"/>
          </ac:spMkLst>
        </pc:spChg>
        <pc:spChg chg="del">
          <ac:chgData name="Jain, Paridhi" userId="7f861f1f-76eb-467c-bf65-0759bff15dd4" providerId="ADAL" clId="{42321412-98DA-48DC-86DA-9F195DFCA3DA}" dt="2022-03-23T21:17:16.472" v="5209" actId="478"/>
          <ac:spMkLst>
            <pc:docMk/>
            <pc:sldMk cId="3056760247" sldId="465"/>
            <ac:spMk id="32" creationId="{4234BF9C-E17F-46AF-8CB5-C9F6E75120CC}"/>
          </ac:spMkLst>
        </pc:spChg>
        <pc:spChg chg="mod">
          <ac:chgData name="Jain, Paridhi" userId="7f861f1f-76eb-467c-bf65-0759bff15dd4" providerId="ADAL" clId="{42321412-98DA-48DC-86DA-9F195DFCA3DA}" dt="2022-03-23T21:18:18.787" v="5222" actId="207"/>
          <ac:spMkLst>
            <pc:docMk/>
            <pc:sldMk cId="3056760247" sldId="465"/>
            <ac:spMk id="37" creationId="{4D28BFC8-065A-4E59-9E5F-9BFF442F5D5A}"/>
          </ac:spMkLst>
        </pc:spChg>
        <pc:graphicFrameChg chg="mod">
          <ac:chgData name="Jain, Paridhi" userId="7f861f1f-76eb-467c-bf65-0759bff15dd4" providerId="ADAL" clId="{42321412-98DA-48DC-86DA-9F195DFCA3DA}" dt="2022-03-23T21:17:24.854" v="5211" actId="1076"/>
          <ac:graphicFrameMkLst>
            <pc:docMk/>
            <pc:sldMk cId="3056760247" sldId="465"/>
            <ac:graphicFrameMk id="5" creationId="{A658288F-7F68-4E76-838B-4C6904640A53}"/>
          </ac:graphicFrameMkLst>
        </pc:graphicFrameChg>
      </pc:sldChg>
      <pc:sldChg chg="addSp delSp modSp mod">
        <pc:chgData name="Jain, Paridhi" userId="7f861f1f-76eb-467c-bf65-0759bff15dd4" providerId="ADAL" clId="{42321412-98DA-48DC-86DA-9F195DFCA3DA}" dt="2022-03-23T21:21:10.997" v="5258" actId="1076"/>
        <pc:sldMkLst>
          <pc:docMk/>
          <pc:sldMk cId="4259835348" sldId="466"/>
        </pc:sldMkLst>
        <pc:spChg chg="mod">
          <ac:chgData name="Jain, Paridhi" userId="7f861f1f-76eb-467c-bf65-0759bff15dd4" providerId="ADAL" clId="{42321412-98DA-48DC-86DA-9F195DFCA3DA}" dt="2022-03-23T21:20:07.336" v="5241" actId="1076"/>
          <ac:spMkLst>
            <pc:docMk/>
            <pc:sldMk cId="4259835348" sldId="466"/>
            <ac:spMk id="20" creationId="{CA7CEA95-ACDA-4BEE-8AA0-1F9E605B1AF5}"/>
          </ac:spMkLst>
        </pc:spChg>
        <pc:spChg chg="mod">
          <ac:chgData name="Jain, Paridhi" userId="7f861f1f-76eb-467c-bf65-0759bff15dd4" providerId="ADAL" clId="{42321412-98DA-48DC-86DA-9F195DFCA3DA}" dt="2022-03-23T21:20:04.727" v="5240" actId="14100"/>
          <ac:spMkLst>
            <pc:docMk/>
            <pc:sldMk cId="4259835348" sldId="466"/>
            <ac:spMk id="22" creationId="{339468C3-6E27-4A40-AF48-4184A64BCB84}"/>
          </ac:spMkLst>
        </pc:spChg>
        <pc:spChg chg="mod">
          <ac:chgData name="Jain, Paridhi" userId="7f861f1f-76eb-467c-bf65-0759bff15dd4" providerId="ADAL" clId="{42321412-98DA-48DC-86DA-9F195DFCA3DA}" dt="2022-03-23T21:20:31.804" v="5247" actId="207"/>
          <ac:spMkLst>
            <pc:docMk/>
            <pc:sldMk cId="4259835348" sldId="466"/>
            <ac:spMk id="23" creationId="{7B19E0B0-088E-4C0E-BC6A-0AE3E080E369}"/>
          </ac:spMkLst>
        </pc:spChg>
        <pc:spChg chg="mod">
          <ac:chgData name="Jain, Paridhi" userId="7f861f1f-76eb-467c-bf65-0759bff15dd4" providerId="ADAL" clId="{42321412-98DA-48DC-86DA-9F195DFCA3DA}" dt="2022-03-23T21:20:31.804" v="5247" actId="207"/>
          <ac:spMkLst>
            <pc:docMk/>
            <pc:sldMk cId="4259835348" sldId="466"/>
            <ac:spMk id="24" creationId="{EBAA9F4F-1436-4D56-AC3E-66CE2AD0F86E}"/>
          </ac:spMkLst>
        </pc:spChg>
        <pc:spChg chg="mod">
          <ac:chgData name="Jain, Paridhi" userId="7f861f1f-76eb-467c-bf65-0759bff15dd4" providerId="ADAL" clId="{42321412-98DA-48DC-86DA-9F195DFCA3DA}" dt="2022-03-23T21:20:31.804" v="5247" actId="207"/>
          <ac:spMkLst>
            <pc:docMk/>
            <pc:sldMk cId="4259835348" sldId="466"/>
            <ac:spMk id="25" creationId="{27EEB374-3A65-4303-8CE4-25DFC00F3CC5}"/>
          </ac:spMkLst>
        </pc:spChg>
        <pc:spChg chg="mod">
          <ac:chgData name="Jain, Paridhi" userId="7f861f1f-76eb-467c-bf65-0759bff15dd4" providerId="ADAL" clId="{42321412-98DA-48DC-86DA-9F195DFCA3DA}" dt="2022-03-23T21:20:31.804" v="5247" actId="207"/>
          <ac:spMkLst>
            <pc:docMk/>
            <pc:sldMk cId="4259835348" sldId="466"/>
            <ac:spMk id="26" creationId="{2CD7DE5C-D5BD-467A-B023-59648C38FEDC}"/>
          </ac:spMkLst>
        </pc:spChg>
        <pc:spChg chg="mod">
          <ac:chgData name="Jain, Paridhi" userId="7f861f1f-76eb-467c-bf65-0759bff15dd4" providerId="ADAL" clId="{42321412-98DA-48DC-86DA-9F195DFCA3DA}" dt="2022-03-23T21:19:20.349" v="5233" actId="1076"/>
          <ac:spMkLst>
            <pc:docMk/>
            <pc:sldMk cId="4259835348" sldId="466"/>
            <ac:spMk id="27" creationId="{89E460B0-9F51-494A-A063-7CD2E3EBF448}"/>
          </ac:spMkLst>
        </pc:spChg>
        <pc:spChg chg="mod">
          <ac:chgData name="Jain, Paridhi" userId="7f861f1f-76eb-467c-bf65-0759bff15dd4" providerId="ADAL" clId="{42321412-98DA-48DC-86DA-9F195DFCA3DA}" dt="2022-03-23T21:18:40.695" v="5225"/>
          <ac:spMkLst>
            <pc:docMk/>
            <pc:sldMk cId="4259835348" sldId="466"/>
            <ac:spMk id="29" creationId="{A73D44D8-8CA1-483D-869D-82F9BA08B4E8}"/>
          </ac:spMkLst>
        </pc:spChg>
        <pc:spChg chg="mod">
          <ac:chgData name="Jain, Paridhi" userId="7f861f1f-76eb-467c-bf65-0759bff15dd4" providerId="ADAL" clId="{42321412-98DA-48DC-86DA-9F195DFCA3DA}" dt="2022-03-23T21:18:40.695" v="5225"/>
          <ac:spMkLst>
            <pc:docMk/>
            <pc:sldMk cId="4259835348" sldId="466"/>
            <ac:spMk id="30" creationId="{CB4B8BD8-912F-4489-8EB8-BD1C104385B3}"/>
          </ac:spMkLst>
        </pc:spChg>
        <pc:spChg chg="del">
          <ac:chgData name="Jain, Paridhi" userId="7f861f1f-76eb-467c-bf65-0759bff15dd4" providerId="ADAL" clId="{42321412-98DA-48DC-86DA-9F195DFCA3DA}" dt="2022-03-23T21:19:15.993" v="5232" actId="478"/>
          <ac:spMkLst>
            <pc:docMk/>
            <pc:sldMk cId="4259835348" sldId="466"/>
            <ac:spMk id="31" creationId="{36210111-91ED-4D64-AE6A-D988765C768B}"/>
          </ac:spMkLst>
        </pc:spChg>
        <pc:spChg chg="mod">
          <ac:chgData name="Jain, Paridhi" userId="7f861f1f-76eb-467c-bf65-0759bff15dd4" providerId="ADAL" clId="{42321412-98DA-48DC-86DA-9F195DFCA3DA}" dt="2022-03-23T21:18:40.695" v="5225"/>
          <ac:spMkLst>
            <pc:docMk/>
            <pc:sldMk cId="4259835348" sldId="466"/>
            <ac:spMk id="33" creationId="{AA26BD27-2CB0-41FB-ACFB-AE1BD625618F}"/>
          </ac:spMkLst>
        </pc:spChg>
        <pc:spChg chg="mod">
          <ac:chgData name="Jain, Paridhi" userId="7f861f1f-76eb-467c-bf65-0759bff15dd4" providerId="ADAL" clId="{42321412-98DA-48DC-86DA-9F195DFCA3DA}" dt="2022-03-23T21:18:40.695" v="5225"/>
          <ac:spMkLst>
            <pc:docMk/>
            <pc:sldMk cId="4259835348" sldId="466"/>
            <ac:spMk id="34" creationId="{6CE42498-5ACD-4D07-A660-5F410D755279}"/>
          </ac:spMkLst>
        </pc:spChg>
        <pc:spChg chg="mod">
          <ac:chgData name="Jain, Paridhi" userId="7f861f1f-76eb-467c-bf65-0759bff15dd4" providerId="ADAL" clId="{42321412-98DA-48DC-86DA-9F195DFCA3DA}" dt="2022-03-23T21:18:40.695" v="5225"/>
          <ac:spMkLst>
            <pc:docMk/>
            <pc:sldMk cId="4259835348" sldId="466"/>
            <ac:spMk id="36" creationId="{7B8AFBB3-C3E5-476C-A917-AD12FE8F6C4F}"/>
          </ac:spMkLst>
        </pc:spChg>
        <pc:spChg chg="mod">
          <ac:chgData name="Jain, Paridhi" userId="7f861f1f-76eb-467c-bf65-0759bff15dd4" providerId="ADAL" clId="{42321412-98DA-48DC-86DA-9F195DFCA3DA}" dt="2022-03-23T21:18:40.695" v="5225"/>
          <ac:spMkLst>
            <pc:docMk/>
            <pc:sldMk cId="4259835348" sldId="466"/>
            <ac:spMk id="37" creationId="{462CEE76-82EF-4DC4-92DB-0DE6B184EA62}"/>
          </ac:spMkLst>
        </pc:spChg>
        <pc:spChg chg="mod">
          <ac:chgData name="Jain, Paridhi" userId="7f861f1f-76eb-467c-bf65-0759bff15dd4" providerId="ADAL" clId="{42321412-98DA-48DC-86DA-9F195DFCA3DA}" dt="2022-03-23T21:18:40.695" v="5225"/>
          <ac:spMkLst>
            <pc:docMk/>
            <pc:sldMk cId="4259835348" sldId="466"/>
            <ac:spMk id="39" creationId="{FDF3F4E2-E15C-4BDA-BDC4-FA654134210E}"/>
          </ac:spMkLst>
        </pc:spChg>
        <pc:spChg chg="mod">
          <ac:chgData name="Jain, Paridhi" userId="7f861f1f-76eb-467c-bf65-0759bff15dd4" providerId="ADAL" clId="{42321412-98DA-48DC-86DA-9F195DFCA3DA}" dt="2022-03-23T21:19:24.609" v="5234" actId="14100"/>
          <ac:spMkLst>
            <pc:docMk/>
            <pc:sldMk cId="4259835348" sldId="466"/>
            <ac:spMk id="40" creationId="{01CFC84A-FC42-48E3-955D-06B07DFBE219}"/>
          </ac:spMkLst>
        </pc:spChg>
        <pc:spChg chg="add mod">
          <ac:chgData name="Jain, Paridhi" userId="7f861f1f-76eb-467c-bf65-0759bff15dd4" providerId="ADAL" clId="{42321412-98DA-48DC-86DA-9F195DFCA3DA}" dt="2022-03-23T21:18:52.392" v="5228" actId="27636"/>
          <ac:spMkLst>
            <pc:docMk/>
            <pc:sldMk cId="4259835348" sldId="466"/>
            <ac:spMk id="43" creationId="{8788E05B-5458-4146-9D69-61A34F959A05}"/>
          </ac:spMkLst>
        </pc:spChg>
        <pc:spChg chg="add mod">
          <ac:chgData name="Jain, Paridhi" userId="7f861f1f-76eb-467c-bf65-0759bff15dd4" providerId="ADAL" clId="{42321412-98DA-48DC-86DA-9F195DFCA3DA}" dt="2022-03-23T21:21:10.997" v="5258" actId="1076"/>
          <ac:spMkLst>
            <pc:docMk/>
            <pc:sldMk cId="4259835348" sldId="466"/>
            <ac:spMk id="45" creationId="{51E9BD43-D845-4B1A-B950-5C1053F8E8EB}"/>
          </ac:spMkLst>
        </pc:spChg>
        <pc:spChg chg="add mod">
          <ac:chgData name="Jain, Paridhi" userId="7f861f1f-76eb-467c-bf65-0759bff15dd4" providerId="ADAL" clId="{42321412-98DA-48DC-86DA-9F195DFCA3DA}" dt="2022-03-23T21:21:10.997" v="5258" actId="1076"/>
          <ac:spMkLst>
            <pc:docMk/>
            <pc:sldMk cId="4259835348" sldId="466"/>
            <ac:spMk id="46" creationId="{788D23CE-15C4-4835-8E01-79569C3CBEE0}"/>
          </ac:spMkLst>
        </pc:spChg>
        <pc:spChg chg="add mod">
          <ac:chgData name="Jain, Paridhi" userId="7f861f1f-76eb-467c-bf65-0759bff15dd4" providerId="ADAL" clId="{42321412-98DA-48DC-86DA-9F195DFCA3DA}" dt="2022-03-23T21:21:10.997" v="5258" actId="1076"/>
          <ac:spMkLst>
            <pc:docMk/>
            <pc:sldMk cId="4259835348" sldId="466"/>
            <ac:spMk id="47" creationId="{4B2446C1-496F-4E52-BE1F-A6EC70C53817}"/>
          </ac:spMkLst>
        </pc:spChg>
        <pc:spChg chg="add mod">
          <ac:chgData name="Jain, Paridhi" userId="7f861f1f-76eb-467c-bf65-0759bff15dd4" providerId="ADAL" clId="{42321412-98DA-48DC-86DA-9F195DFCA3DA}" dt="2022-03-23T21:21:10.997" v="5258" actId="1076"/>
          <ac:spMkLst>
            <pc:docMk/>
            <pc:sldMk cId="4259835348" sldId="466"/>
            <ac:spMk id="48" creationId="{6ECB4EC6-B1A1-4FBE-A0BE-D7F405C65190}"/>
          </ac:spMkLst>
        </pc:spChg>
        <pc:spChg chg="mod">
          <ac:chgData name="Jain, Paridhi" userId="7f861f1f-76eb-467c-bf65-0759bff15dd4" providerId="ADAL" clId="{42321412-98DA-48DC-86DA-9F195DFCA3DA}" dt="2022-03-23T21:20:40.624" v="5249" actId="207"/>
          <ac:spMkLst>
            <pc:docMk/>
            <pc:sldMk cId="4259835348" sldId="466"/>
            <ac:spMk id="151" creationId="{DC5E1AB8-977A-4EF0-B5CE-8FB47BA3CF7B}"/>
          </ac:spMkLst>
        </pc:spChg>
        <pc:spChg chg="mod">
          <ac:chgData name="Jain, Paridhi" userId="7f861f1f-76eb-467c-bf65-0759bff15dd4" providerId="ADAL" clId="{42321412-98DA-48DC-86DA-9F195DFCA3DA}" dt="2022-03-23T21:20:40.624" v="5249" actId="207"/>
          <ac:spMkLst>
            <pc:docMk/>
            <pc:sldMk cId="4259835348" sldId="466"/>
            <ac:spMk id="152" creationId="{A2FAB6F0-7D9E-4082-931D-19630D28BDE5}"/>
          </ac:spMkLst>
        </pc:spChg>
        <pc:spChg chg="mod">
          <ac:chgData name="Jain, Paridhi" userId="7f861f1f-76eb-467c-bf65-0759bff15dd4" providerId="ADAL" clId="{42321412-98DA-48DC-86DA-9F195DFCA3DA}" dt="2022-03-23T21:20:40.624" v="5249" actId="207"/>
          <ac:spMkLst>
            <pc:docMk/>
            <pc:sldMk cId="4259835348" sldId="466"/>
            <ac:spMk id="634" creationId="{00000000-0000-0000-0000-000000000000}"/>
          </ac:spMkLst>
        </pc:spChg>
        <pc:spChg chg="mod">
          <ac:chgData name="Jain, Paridhi" userId="7f861f1f-76eb-467c-bf65-0759bff15dd4" providerId="ADAL" clId="{42321412-98DA-48DC-86DA-9F195DFCA3DA}" dt="2022-03-23T21:20:40.624" v="5249" actId="207"/>
          <ac:spMkLst>
            <pc:docMk/>
            <pc:sldMk cId="4259835348" sldId="466"/>
            <ac:spMk id="641" creationId="{00000000-0000-0000-0000-000000000000}"/>
          </ac:spMkLst>
        </pc:spChg>
        <pc:grpChg chg="add mod">
          <ac:chgData name="Jain, Paridhi" userId="7f861f1f-76eb-467c-bf65-0759bff15dd4" providerId="ADAL" clId="{42321412-98DA-48DC-86DA-9F195DFCA3DA}" dt="2022-03-23T21:19:05.537" v="5229" actId="1076"/>
          <ac:grpSpMkLst>
            <pc:docMk/>
            <pc:sldMk cId="4259835348" sldId="466"/>
            <ac:grpSpMk id="28" creationId="{F59A6EB6-47DE-4D9B-BDC9-DE33CC4E9094}"/>
          </ac:grpSpMkLst>
        </pc:grpChg>
        <pc:grpChg chg="add mod">
          <ac:chgData name="Jain, Paridhi" userId="7f861f1f-76eb-467c-bf65-0759bff15dd4" providerId="ADAL" clId="{42321412-98DA-48DC-86DA-9F195DFCA3DA}" dt="2022-03-23T21:19:05.537" v="5229" actId="1076"/>
          <ac:grpSpMkLst>
            <pc:docMk/>
            <pc:sldMk cId="4259835348" sldId="466"/>
            <ac:grpSpMk id="32" creationId="{209658E7-9031-4F2D-86EC-D83C1B6A2019}"/>
          </ac:grpSpMkLst>
        </pc:grpChg>
        <pc:grpChg chg="add mod">
          <ac:chgData name="Jain, Paridhi" userId="7f861f1f-76eb-467c-bf65-0759bff15dd4" providerId="ADAL" clId="{42321412-98DA-48DC-86DA-9F195DFCA3DA}" dt="2022-03-23T21:19:05.537" v="5229" actId="1076"/>
          <ac:grpSpMkLst>
            <pc:docMk/>
            <pc:sldMk cId="4259835348" sldId="466"/>
            <ac:grpSpMk id="35" creationId="{0D30B519-4646-4B00-B63D-43FEC713BF62}"/>
          </ac:grpSpMkLst>
        </pc:grpChg>
        <pc:grpChg chg="add mod">
          <ac:chgData name="Jain, Paridhi" userId="7f861f1f-76eb-467c-bf65-0759bff15dd4" providerId="ADAL" clId="{42321412-98DA-48DC-86DA-9F195DFCA3DA}" dt="2022-03-23T21:19:31.209" v="5235" actId="1076"/>
          <ac:grpSpMkLst>
            <pc:docMk/>
            <pc:sldMk cId="4259835348" sldId="466"/>
            <ac:grpSpMk id="38" creationId="{6B989C1B-8158-42DD-A094-DA5234446F00}"/>
          </ac:grpSpMkLst>
        </pc:grpChg>
        <pc:grpChg chg="del">
          <ac:chgData name="Jain, Paridhi" userId="7f861f1f-76eb-467c-bf65-0759bff15dd4" providerId="ADAL" clId="{42321412-98DA-48DC-86DA-9F195DFCA3DA}" dt="2022-03-23T21:18:37.317" v="5223" actId="478"/>
          <ac:grpSpMkLst>
            <pc:docMk/>
            <pc:sldMk cId="4259835348" sldId="466"/>
            <ac:grpSpMk id="145" creationId="{7CC2CACA-BE65-49C5-8705-461ACF8C753D}"/>
          </ac:grpSpMkLst>
        </pc:grpChg>
        <pc:grpChg chg="del">
          <ac:chgData name="Jain, Paridhi" userId="7f861f1f-76eb-467c-bf65-0759bff15dd4" providerId="ADAL" clId="{42321412-98DA-48DC-86DA-9F195DFCA3DA}" dt="2022-03-23T21:18:39.624" v="5224" actId="478"/>
          <ac:grpSpMkLst>
            <pc:docMk/>
            <pc:sldMk cId="4259835348" sldId="466"/>
            <ac:grpSpMk id="148" creationId="{44F4D300-079B-4907-86EC-B3EF47A5A2FF}"/>
          </ac:grpSpMkLst>
        </pc:grpChg>
        <pc:grpChg chg="del">
          <ac:chgData name="Jain, Paridhi" userId="7f861f1f-76eb-467c-bf65-0759bff15dd4" providerId="ADAL" clId="{42321412-98DA-48DC-86DA-9F195DFCA3DA}" dt="2022-03-23T21:18:37.317" v="5223" actId="478"/>
          <ac:grpSpMkLst>
            <pc:docMk/>
            <pc:sldMk cId="4259835348" sldId="466"/>
            <ac:grpSpMk id="628" creationId="{00000000-0000-0000-0000-000000000000}"/>
          </ac:grpSpMkLst>
        </pc:grpChg>
        <pc:grpChg chg="del">
          <ac:chgData name="Jain, Paridhi" userId="7f861f1f-76eb-467c-bf65-0759bff15dd4" providerId="ADAL" clId="{42321412-98DA-48DC-86DA-9F195DFCA3DA}" dt="2022-03-23T21:18:37.317" v="5223" actId="478"/>
          <ac:grpSpMkLst>
            <pc:docMk/>
            <pc:sldMk cId="4259835348" sldId="466"/>
            <ac:grpSpMk id="635" creationId="{00000000-0000-0000-0000-000000000000}"/>
          </ac:grpSpMkLst>
        </pc:grpChg>
        <pc:picChg chg="add mod">
          <ac:chgData name="Jain, Paridhi" userId="7f861f1f-76eb-467c-bf65-0759bff15dd4" providerId="ADAL" clId="{42321412-98DA-48DC-86DA-9F195DFCA3DA}" dt="2022-03-23T21:18:52.392" v="5228" actId="27636"/>
          <ac:picMkLst>
            <pc:docMk/>
            <pc:sldMk cId="4259835348" sldId="466"/>
            <ac:picMk id="41" creationId="{FEDC2469-180D-4AD2-932D-389FABBE3B13}"/>
          </ac:picMkLst>
        </pc:picChg>
        <pc:picChg chg="add mod">
          <ac:chgData name="Jain, Paridhi" userId="7f861f1f-76eb-467c-bf65-0759bff15dd4" providerId="ADAL" clId="{42321412-98DA-48DC-86DA-9F195DFCA3DA}" dt="2022-03-23T21:18:52.392" v="5228" actId="27636"/>
          <ac:picMkLst>
            <pc:docMk/>
            <pc:sldMk cId="4259835348" sldId="466"/>
            <ac:picMk id="42" creationId="{66F9EA2A-EF4C-4B72-A4BD-3EA1C3DE5418}"/>
          </ac:picMkLst>
        </pc:picChg>
        <pc:picChg chg="add mod">
          <ac:chgData name="Jain, Paridhi" userId="7f861f1f-76eb-467c-bf65-0759bff15dd4" providerId="ADAL" clId="{42321412-98DA-48DC-86DA-9F195DFCA3DA}" dt="2022-03-23T21:18:52.392" v="5228" actId="27636"/>
          <ac:picMkLst>
            <pc:docMk/>
            <pc:sldMk cId="4259835348" sldId="466"/>
            <ac:picMk id="44" creationId="{97783F84-00D2-4539-8FDC-C7039DC3087F}"/>
          </ac:picMkLst>
        </pc:picChg>
      </pc:sldChg>
      <pc:sldChg chg="modSp del mod">
        <pc:chgData name="Jain, Paridhi" userId="7f861f1f-76eb-467c-bf65-0759bff15dd4" providerId="ADAL" clId="{42321412-98DA-48DC-86DA-9F195DFCA3DA}" dt="2022-03-23T21:25:47.207" v="5470" actId="47"/>
        <pc:sldMkLst>
          <pc:docMk/>
          <pc:sldMk cId="2487819462" sldId="467"/>
        </pc:sldMkLst>
        <pc:spChg chg="mod">
          <ac:chgData name="Jain, Paridhi" userId="7f861f1f-76eb-467c-bf65-0759bff15dd4" providerId="ADAL" clId="{42321412-98DA-48DC-86DA-9F195DFCA3DA}" dt="2022-03-23T21:21:54.989" v="5262" actId="207"/>
          <ac:spMkLst>
            <pc:docMk/>
            <pc:sldMk cId="2487819462" sldId="467"/>
            <ac:spMk id="23" creationId="{7B19E0B0-088E-4C0E-BC6A-0AE3E080E369}"/>
          </ac:spMkLst>
        </pc:spChg>
        <pc:spChg chg="mod">
          <ac:chgData name="Jain, Paridhi" userId="7f861f1f-76eb-467c-bf65-0759bff15dd4" providerId="ADAL" clId="{42321412-98DA-48DC-86DA-9F195DFCA3DA}" dt="2022-03-23T21:21:49.585" v="5261" actId="207"/>
          <ac:spMkLst>
            <pc:docMk/>
            <pc:sldMk cId="2487819462" sldId="467"/>
            <ac:spMk id="27" creationId="{B3FED002-31C6-4CF2-9D2B-B49C6BAC0B92}"/>
          </ac:spMkLst>
        </pc:spChg>
        <pc:spChg chg="mod">
          <ac:chgData name="Jain, Paridhi" userId="7f861f1f-76eb-467c-bf65-0759bff15dd4" providerId="ADAL" clId="{42321412-98DA-48DC-86DA-9F195DFCA3DA}" dt="2022-03-23T21:21:29.450" v="5259" actId="2711"/>
          <ac:spMkLst>
            <pc:docMk/>
            <pc:sldMk cId="2487819462" sldId="467"/>
            <ac:spMk id="29" creationId="{B66EC9E5-C98D-4AD3-9B7B-D80F9C770144}"/>
          </ac:spMkLst>
        </pc:spChg>
        <pc:spChg chg="mod">
          <ac:chgData name="Jain, Paridhi" userId="7f861f1f-76eb-467c-bf65-0759bff15dd4" providerId="ADAL" clId="{42321412-98DA-48DC-86DA-9F195DFCA3DA}" dt="2022-03-23T21:21:54.989" v="5262" actId="207"/>
          <ac:spMkLst>
            <pc:docMk/>
            <pc:sldMk cId="2487819462" sldId="467"/>
            <ac:spMk id="629" creationId="{00000000-0000-0000-0000-000000000000}"/>
          </ac:spMkLst>
        </pc:spChg>
        <pc:spChg chg="mod">
          <ac:chgData name="Jain, Paridhi" userId="7f861f1f-76eb-467c-bf65-0759bff15dd4" providerId="ADAL" clId="{42321412-98DA-48DC-86DA-9F195DFCA3DA}" dt="2022-03-23T21:21:54.989" v="5262" actId="207"/>
          <ac:spMkLst>
            <pc:docMk/>
            <pc:sldMk cId="2487819462" sldId="467"/>
            <ac:spMk id="630" creationId="{00000000-0000-0000-0000-000000000000}"/>
          </ac:spMkLst>
        </pc:spChg>
        <pc:spChg chg="mod">
          <ac:chgData name="Jain, Paridhi" userId="7f861f1f-76eb-467c-bf65-0759bff15dd4" providerId="ADAL" clId="{42321412-98DA-48DC-86DA-9F195DFCA3DA}" dt="2022-03-23T21:21:54.989" v="5262" actId="207"/>
          <ac:spMkLst>
            <pc:docMk/>
            <pc:sldMk cId="2487819462" sldId="467"/>
            <ac:spMk id="634" creationId="{00000000-0000-0000-0000-000000000000}"/>
          </ac:spMkLst>
        </pc:spChg>
      </pc:sldChg>
      <pc:sldChg chg="addSp delSp modSp add mod">
        <pc:chgData name="Jain, Paridhi" userId="7f861f1f-76eb-467c-bf65-0759bff15dd4" providerId="ADAL" clId="{42321412-98DA-48DC-86DA-9F195DFCA3DA}" dt="2022-03-23T21:25:40.437" v="5469" actId="171"/>
        <pc:sldMkLst>
          <pc:docMk/>
          <pc:sldMk cId="2822226832" sldId="468"/>
        </pc:sldMkLst>
        <pc:spChg chg="add mod">
          <ac:chgData name="Jain, Paridhi" userId="7f861f1f-76eb-467c-bf65-0759bff15dd4" providerId="ADAL" clId="{42321412-98DA-48DC-86DA-9F195DFCA3DA}" dt="2022-03-23T21:24:30.628" v="5455" actId="21"/>
          <ac:spMkLst>
            <pc:docMk/>
            <pc:sldMk cId="2822226832" sldId="468"/>
            <ac:spMk id="2" creationId="{3239E275-80BE-4316-9B64-0CD5DED702F7}"/>
          </ac:spMkLst>
        </pc:spChg>
        <pc:spChg chg="add del mod">
          <ac:chgData name="Jain, Paridhi" userId="7f861f1f-76eb-467c-bf65-0759bff15dd4" providerId="ADAL" clId="{42321412-98DA-48DC-86DA-9F195DFCA3DA}" dt="2022-03-23T21:23:41.037" v="5412"/>
          <ac:spMkLst>
            <pc:docMk/>
            <pc:sldMk cId="2822226832" sldId="468"/>
            <ac:spMk id="49" creationId="{18F6FCD1-7E7F-4B43-8C61-1AD9FE37E606}"/>
          </ac:spMkLst>
        </pc:spChg>
        <pc:spChg chg="mod">
          <ac:chgData name="Jain, Paridhi" userId="7f861f1f-76eb-467c-bf65-0759bff15dd4" providerId="ADAL" clId="{42321412-98DA-48DC-86DA-9F195DFCA3DA}" dt="2022-03-23T21:23:34.673" v="5409"/>
          <ac:spMkLst>
            <pc:docMk/>
            <pc:sldMk cId="2822226832" sldId="468"/>
            <ac:spMk id="51" creationId="{CDBF9A5F-4A9A-4555-BF3A-BA1F8423E1D1}"/>
          </ac:spMkLst>
        </pc:spChg>
        <pc:spChg chg="mod">
          <ac:chgData name="Jain, Paridhi" userId="7f861f1f-76eb-467c-bf65-0759bff15dd4" providerId="ADAL" clId="{42321412-98DA-48DC-86DA-9F195DFCA3DA}" dt="2022-03-23T21:23:34.673" v="5409"/>
          <ac:spMkLst>
            <pc:docMk/>
            <pc:sldMk cId="2822226832" sldId="468"/>
            <ac:spMk id="52" creationId="{073F3734-93EF-47E7-A378-37601A0EF3A8}"/>
          </ac:spMkLst>
        </pc:spChg>
        <pc:spChg chg="add del mod">
          <ac:chgData name="Jain, Paridhi" userId="7f861f1f-76eb-467c-bf65-0759bff15dd4" providerId="ADAL" clId="{42321412-98DA-48DC-86DA-9F195DFCA3DA}" dt="2022-03-23T21:23:41.037" v="5412"/>
          <ac:spMkLst>
            <pc:docMk/>
            <pc:sldMk cId="2822226832" sldId="468"/>
            <ac:spMk id="53" creationId="{C4667E92-2228-4EFA-8D7B-6185E1A8A86D}"/>
          </ac:spMkLst>
        </pc:spChg>
        <pc:spChg chg="add mod">
          <ac:chgData name="Jain, Paridhi" userId="7f861f1f-76eb-467c-bf65-0759bff15dd4" providerId="ADAL" clId="{42321412-98DA-48DC-86DA-9F195DFCA3DA}" dt="2022-03-23T21:25:14.069" v="5462" actId="207"/>
          <ac:spMkLst>
            <pc:docMk/>
            <pc:sldMk cId="2822226832" sldId="468"/>
            <ac:spMk id="54" creationId="{22C2A89B-1B00-4A0A-8589-BE94E4DCD74E}"/>
          </ac:spMkLst>
        </pc:spChg>
        <pc:spChg chg="mod">
          <ac:chgData name="Jain, Paridhi" userId="7f861f1f-76eb-467c-bf65-0759bff15dd4" providerId="ADAL" clId="{42321412-98DA-48DC-86DA-9F195DFCA3DA}" dt="2022-03-23T21:25:10.242" v="5460" actId="207"/>
          <ac:spMkLst>
            <pc:docMk/>
            <pc:sldMk cId="2822226832" sldId="468"/>
            <ac:spMk id="56" creationId="{413EF88D-AFBC-43CD-8467-E92DA3B4262A}"/>
          </ac:spMkLst>
        </pc:spChg>
        <pc:spChg chg="mod">
          <ac:chgData name="Jain, Paridhi" userId="7f861f1f-76eb-467c-bf65-0759bff15dd4" providerId="ADAL" clId="{42321412-98DA-48DC-86DA-9F195DFCA3DA}" dt="2022-03-23T21:25:10.242" v="5460" actId="207"/>
          <ac:spMkLst>
            <pc:docMk/>
            <pc:sldMk cId="2822226832" sldId="468"/>
            <ac:spMk id="57" creationId="{DD17DB12-0461-496D-A436-09A12DF1F9C9}"/>
          </ac:spMkLst>
        </pc:spChg>
        <pc:spChg chg="add mod">
          <ac:chgData name="Jain, Paridhi" userId="7f861f1f-76eb-467c-bf65-0759bff15dd4" providerId="ADAL" clId="{42321412-98DA-48DC-86DA-9F195DFCA3DA}" dt="2022-03-23T21:24:26.786" v="5454" actId="14100"/>
          <ac:spMkLst>
            <pc:docMk/>
            <pc:sldMk cId="2822226832" sldId="468"/>
            <ac:spMk id="58" creationId="{7AB3FFB3-CE9D-404E-9FC2-CC8FADEE800A}"/>
          </ac:spMkLst>
        </pc:spChg>
        <pc:spChg chg="add mod">
          <ac:chgData name="Jain, Paridhi" userId="7f861f1f-76eb-467c-bf65-0759bff15dd4" providerId="ADAL" clId="{42321412-98DA-48DC-86DA-9F195DFCA3DA}" dt="2022-03-23T21:25:27.189" v="5466" actId="1076"/>
          <ac:spMkLst>
            <pc:docMk/>
            <pc:sldMk cId="2822226832" sldId="468"/>
            <ac:spMk id="59" creationId="{AAC3676E-A9CA-430A-A720-E1FFED4639AC}"/>
          </ac:spMkLst>
        </pc:spChg>
        <pc:spChg chg="add mod">
          <ac:chgData name="Jain, Paridhi" userId="7f861f1f-76eb-467c-bf65-0759bff15dd4" providerId="ADAL" clId="{42321412-98DA-48DC-86DA-9F195DFCA3DA}" dt="2022-03-23T21:24:51.123" v="5459" actId="1076"/>
          <ac:spMkLst>
            <pc:docMk/>
            <pc:sldMk cId="2822226832" sldId="468"/>
            <ac:spMk id="60" creationId="{4BD70BD5-E9FB-464D-8977-EE9021133A31}"/>
          </ac:spMkLst>
        </pc:spChg>
        <pc:grpChg chg="add del mod">
          <ac:chgData name="Jain, Paridhi" userId="7f861f1f-76eb-467c-bf65-0759bff15dd4" providerId="ADAL" clId="{42321412-98DA-48DC-86DA-9F195DFCA3DA}" dt="2022-03-23T21:23:41.037" v="5412"/>
          <ac:grpSpMkLst>
            <pc:docMk/>
            <pc:sldMk cId="2822226832" sldId="468"/>
            <ac:grpSpMk id="50" creationId="{E8BC8438-70AE-49BA-A402-1B163A5D4AE9}"/>
          </ac:grpSpMkLst>
        </pc:grpChg>
        <pc:grpChg chg="add mod ord">
          <ac:chgData name="Jain, Paridhi" userId="7f861f1f-76eb-467c-bf65-0759bff15dd4" providerId="ADAL" clId="{42321412-98DA-48DC-86DA-9F195DFCA3DA}" dt="2022-03-23T21:25:40.437" v="5469" actId="171"/>
          <ac:grpSpMkLst>
            <pc:docMk/>
            <pc:sldMk cId="2822226832" sldId="468"/>
            <ac:grpSpMk id="55" creationId="{522D9BEB-E8B8-4588-92D9-B3A6C515DEFE}"/>
          </ac:grpSpMkLst>
        </pc:grpChg>
      </pc:sldChg>
      <pc:sldChg chg="addSp delSp modSp add mod modNotesTx">
        <pc:chgData name="Jain, Paridhi" userId="7f861f1f-76eb-467c-bf65-0759bff15dd4" providerId="ADAL" clId="{42321412-98DA-48DC-86DA-9F195DFCA3DA}" dt="2022-03-25T01:17:19.723" v="5934" actId="478"/>
        <pc:sldMkLst>
          <pc:docMk/>
          <pc:sldMk cId="3644359276" sldId="469"/>
        </pc:sldMkLst>
        <pc:spChg chg="mod">
          <ac:chgData name="Jain, Paridhi" userId="7f861f1f-76eb-467c-bf65-0759bff15dd4" providerId="ADAL" clId="{42321412-98DA-48DC-86DA-9F195DFCA3DA}" dt="2022-03-25T01:13:03.355" v="5914" actId="20577"/>
          <ac:spMkLst>
            <pc:docMk/>
            <pc:sldMk cId="3644359276" sldId="469"/>
            <ac:spMk id="11" creationId="{63FB3E60-1BE5-9347-B3AB-D491A44D571A}"/>
          </ac:spMkLst>
        </pc:spChg>
        <pc:spChg chg="del mod">
          <ac:chgData name="Jain, Paridhi" userId="7f861f1f-76eb-467c-bf65-0759bff15dd4" providerId="ADAL" clId="{42321412-98DA-48DC-86DA-9F195DFCA3DA}" dt="2022-03-25T01:07:55.859" v="5686" actId="478"/>
          <ac:spMkLst>
            <pc:docMk/>
            <pc:sldMk cId="3644359276" sldId="469"/>
            <ac:spMk id="13" creationId="{84556497-D824-BA41-8714-4D6020014D92}"/>
          </ac:spMkLst>
        </pc:spChg>
        <pc:graphicFrameChg chg="add mod modGraphic">
          <ac:chgData name="Jain, Paridhi" userId="7f861f1f-76eb-467c-bf65-0759bff15dd4" providerId="ADAL" clId="{42321412-98DA-48DC-86DA-9F195DFCA3DA}" dt="2022-03-25T01:13:12.607" v="5915" actId="1076"/>
          <ac:graphicFrameMkLst>
            <pc:docMk/>
            <pc:sldMk cId="3644359276" sldId="469"/>
            <ac:graphicFrameMk id="3" creationId="{71929B89-E6F3-4999-B3F0-190DBC58604C}"/>
          </ac:graphicFrameMkLst>
        </pc:graphicFrameChg>
        <pc:graphicFrameChg chg="add mod modGraphic">
          <ac:chgData name="Jain, Paridhi" userId="7f861f1f-76eb-467c-bf65-0759bff15dd4" providerId="ADAL" clId="{42321412-98DA-48DC-86DA-9F195DFCA3DA}" dt="2022-03-25T01:13:35.413" v="5920" actId="14100"/>
          <ac:graphicFrameMkLst>
            <pc:docMk/>
            <pc:sldMk cId="3644359276" sldId="469"/>
            <ac:graphicFrameMk id="4" creationId="{D096BCBB-F291-4060-A5F5-18742A13A816}"/>
          </ac:graphicFrameMkLst>
        </pc:graphicFrameChg>
        <pc:graphicFrameChg chg="add mod modGraphic">
          <ac:chgData name="Jain, Paridhi" userId="7f861f1f-76eb-467c-bf65-0759bff15dd4" providerId="ADAL" clId="{42321412-98DA-48DC-86DA-9F195DFCA3DA}" dt="2022-03-25T01:14:16.025" v="5927" actId="20577"/>
          <ac:graphicFrameMkLst>
            <pc:docMk/>
            <pc:sldMk cId="3644359276" sldId="469"/>
            <ac:graphicFrameMk id="7" creationId="{AECBE6B7-CB8D-44A9-ACE4-4DD0B52B64B0}"/>
          </ac:graphicFrameMkLst>
        </pc:graphicFrameChg>
        <pc:picChg chg="add del mod">
          <ac:chgData name="Jain, Paridhi" userId="7f861f1f-76eb-467c-bf65-0759bff15dd4" providerId="ADAL" clId="{42321412-98DA-48DC-86DA-9F195DFCA3DA}" dt="2022-03-25T01:17:19.723" v="5934" actId="478"/>
          <ac:picMkLst>
            <pc:docMk/>
            <pc:sldMk cId="3644359276" sldId="469"/>
            <ac:picMk id="9" creationId="{2DF0A54A-6B08-4E93-A0FC-E2AEA153D769}"/>
          </ac:picMkLst>
        </pc:picChg>
        <pc:cxnChg chg="add mod">
          <ac:chgData name="Jain, Paridhi" userId="7f861f1f-76eb-467c-bf65-0759bff15dd4" providerId="ADAL" clId="{42321412-98DA-48DC-86DA-9F195DFCA3DA}" dt="2022-03-25T01:12:16.215" v="5880" actId="1076"/>
          <ac:cxnSpMkLst>
            <pc:docMk/>
            <pc:sldMk cId="3644359276" sldId="469"/>
            <ac:cxnSpMk id="6" creationId="{8D0CB5FC-3122-4DC8-B5ED-0C0D519496D5}"/>
          </ac:cxnSpMkLst>
        </pc:cxnChg>
        <pc:cxnChg chg="add mod">
          <ac:chgData name="Jain, Paridhi" userId="7f861f1f-76eb-467c-bf65-0759bff15dd4" providerId="ADAL" clId="{42321412-98DA-48DC-86DA-9F195DFCA3DA}" dt="2022-03-25T01:12:20.715" v="5882" actId="1076"/>
          <ac:cxnSpMkLst>
            <pc:docMk/>
            <pc:sldMk cId="3644359276" sldId="469"/>
            <ac:cxnSpMk id="14" creationId="{90981AE2-7322-4A3A-A12A-96B82D1657EE}"/>
          </ac:cxnSpMkLst>
        </pc:cxnChg>
      </pc:sldChg>
      <pc:sldChg chg="add">
        <pc:chgData name="Jain, Paridhi" userId="7f861f1f-76eb-467c-bf65-0759bff15dd4" providerId="ADAL" clId="{42321412-98DA-48DC-86DA-9F195DFCA3DA}" dt="2022-03-23T21:27:22.497" v="5496"/>
        <pc:sldMkLst>
          <pc:docMk/>
          <pc:sldMk cId="2331806176" sldId="470"/>
        </pc:sldMkLst>
      </pc:sldChg>
      <pc:sldChg chg="addSp delSp modSp add mod">
        <pc:chgData name="Jain, Paridhi" userId="7f861f1f-76eb-467c-bf65-0759bff15dd4" providerId="ADAL" clId="{42321412-98DA-48DC-86DA-9F195DFCA3DA}" dt="2022-03-23T21:28:22.794" v="5519" actId="20577"/>
        <pc:sldMkLst>
          <pc:docMk/>
          <pc:sldMk cId="2202783397" sldId="471"/>
        </pc:sldMkLst>
        <pc:spChg chg="mod">
          <ac:chgData name="Jain, Paridhi" userId="7f861f1f-76eb-467c-bf65-0759bff15dd4" providerId="ADAL" clId="{42321412-98DA-48DC-86DA-9F195DFCA3DA}" dt="2022-03-23T21:28:22.794" v="5519" actId="20577"/>
          <ac:spMkLst>
            <pc:docMk/>
            <pc:sldMk cId="2202783397" sldId="471"/>
            <ac:spMk id="6" creationId="{D492BB5E-FF76-406F-B419-A21025395676}"/>
          </ac:spMkLst>
        </pc:spChg>
        <pc:picChg chg="del">
          <ac:chgData name="Jain, Paridhi" userId="7f861f1f-76eb-467c-bf65-0759bff15dd4" providerId="ADAL" clId="{42321412-98DA-48DC-86DA-9F195DFCA3DA}" dt="2022-03-23T21:28:15.670" v="5504" actId="478"/>
          <ac:picMkLst>
            <pc:docMk/>
            <pc:sldMk cId="2202783397" sldId="471"/>
            <ac:picMk id="2" creationId="{373F5BEA-F284-44EA-A040-21F12D52F5D1}"/>
          </ac:picMkLst>
        </pc:picChg>
        <pc:picChg chg="add mod ord">
          <ac:chgData name="Jain, Paridhi" userId="7f861f1f-76eb-467c-bf65-0759bff15dd4" providerId="ADAL" clId="{42321412-98DA-48DC-86DA-9F195DFCA3DA}" dt="2022-03-23T21:28:13.842" v="5503" actId="167"/>
          <ac:picMkLst>
            <pc:docMk/>
            <pc:sldMk cId="2202783397" sldId="471"/>
            <ac:picMk id="7" creationId="{C6DF2624-4164-42FE-B9F4-E2DB21F8C468}"/>
          </ac:picMkLst>
        </pc:picChg>
      </pc:sldChg>
      <pc:sldChg chg="new del">
        <pc:chgData name="Jain, Paridhi" userId="7f861f1f-76eb-467c-bf65-0759bff15dd4" providerId="ADAL" clId="{42321412-98DA-48DC-86DA-9F195DFCA3DA}" dt="2022-03-23T21:27:31.657" v="5499" actId="47"/>
        <pc:sldMkLst>
          <pc:docMk/>
          <pc:sldMk cId="2784075103" sldId="471"/>
        </pc:sldMkLst>
      </pc:sldChg>
      <pc:sldChg chg="addSp modSp mod">
        <pc:chgData name="Jain, Paridhi" userId="7f861f1f-76eb-467c-bf65-0759bff15dd4" providerId="ADAL" clId="{42321412-98DA-48DC-86DA-9F195DFCA3DA}" dt="2022-03-25T01:18:58.638" v="5945" actId="121"/>
        <pc:sldMkLst>
          <pc:docMk/>
          <pc:sldMk cId="84307034" sldId="472"/>
        </pc:sldMkLst>
        <pc:spChg chg="mod">
          <ac:chgData name="Jain, Paridhi" userId="7f861f1f-76eb-467c-bf65-0759bff15dd4" providerId="ADAL" clId="{42321412-98DA-48DC-86DA-9F195DFCA3DA}" dt="2022-03-25T01:18:54.907" v="5944" actId="120"/>
          <ac:spMkLst>
            <pc:docMk/>
            <pc:sldMk cId="84307034" sldId="472"/>
            <ac:spMk id="5" creationId="{F1EFB059-EE1B-4CC5-BB3D-49A025F802A2}"/>
          </ac:spMkLst>
        </pc:spChg>
        <pc:spChg chg="mod">
          <ac:chgData name="Jain, Paridhi" userId="7f861f1f-76eb-467c-bf65-0759bff15dd4" providerId="ADAL" clId="{42321412-98DA-48DC-86DA-9F195DFCA3DA}" dt="2022-03-25T01:18:58.638" v="5945" actId="121"/>
          <ac:spMkLst>
            <pc:docMk/>
            <pc:sldMk cId="84307034" sldId="472"/>
            <ac:spMk id="18" creationId="{F7F39C28-720C-4975-8154-8341B3A3EE70}"/>
          </ac:spMkLst>
        </pc:spChg>
        <pc:spChg chg="mod">
          <ac:chgData name="Jain, Paridhi" userId="7f861f1f-76eb-467c-bf65-0759bff15dd4" providerId="ADAL" clId="{42321412-98DA-48DC-86DA-9F195DFCA3DA}" dt="2022-03-25T01:18:54.907" v="5944" actId="120"/>
          <ac:spMkLst>
            <pc:docMk/>
            <pc:sldMk cId="84307034" sldId="472"/>
            <ac:spMk id="19" creationId="{C16E1840-563B-49DC-90F3-15539B43E758}"/>
          </ac:spMkLst>
        </pc:spChg>
        <pc:spChg chg="mod">
          <ac:chgData name="Jain, Paridhi" userId="7f861f1f-76eb-467c-bf65-0759bff15dd4" providerId="ADAL" clId="{42321412-98DA-48DC-86DA-9F195DFCA3DA}" dt="2022-03-25T01:18:58.638" v="5945" actId="121"/>
          <ac:spMkLst>
            <pc:docMk/>
            <pc:sldMk cId="84307034" sldId="472"/>
            <ac:spMk id="20" creationId="{2BA49F26-E366-434D-80EE-643CBCDA239A}"/>
          </ac:spMkLst>
        </pc:spChg>
        <pc:spChg chg="add mod">
          <ac:chgData name="Jain, Paridhi" userId="7f861f1f-76eb-467c-bf65-0759bff15dd4" providerId="ADAL" clId="{42321412-98DA-48DC-86DA-9F195DFCA3DA}" dt="2022-03-25T01:18:13.104" v="5938" actId="1076"/>
          <ac:spMkLst>
            <pc:docMk/>
            <pc:sldMk cId="84307034" sldId="472"/>
            <ac:spMk id="21" creationId="{F81B1E1D-790F-4B48-9612-394C74B858AA}"/>
          </ac:spMkLst>
        </pc:spChg>
        <pc:picChg chg="mod">
          <ac:chgData name="Jain, Paridhi" userId="7f861f1f-76eb-467c-bf65-0759bff15dd4" providerId="ADAL" clId="{42321412-98DA-48DC-86DA-9F195DFCA3DA}" dt="2022-03-25T01:18:28.149" v="5941" actId="1076"/>
          <ac:picMkLst>
            <pc:docMk/>
            <pc:sldMk cId="84307034" sldId="472"/>
            <ac:picMk id="1028" creationId="{D04483B8-A828-4934-AE4F-77BE4A3CE196}"/>
          </ac:picMkLst>
        </pc:picChg>
      </pc:sldChg>
    </pc:docChg>
  </pc:docChgLst>
  <pc:docChgLst>
    <pc:chgData name="Mann, Karandeep S" userId="70c0bd7d-1109-4175-9e2d-f3f108cb0719" providerId="ADAL" clId="{245BDF4D-CC48-454E-A612-E39E0F7F02E1}"/>
    <pc:docChg chg="undo custSel addSld delSld modSld">
      <pc:chgData name="Mann, Karandeep S" userId="70c0bd7d-1109-4175-9e2d-f3f108cb0719" providerId="ADAL" clId="{245BDF4D-CC48-454E-A612-E39E0F7F02E1}" dt="2022-03-25T17:23:02.707" v="955" actId="47"/>
      <pc:docMkLst>
        <pc:docMk/>
      </pc:docMkLst>
      <pc:sldChg chg="modSp mod">
        <pc:chgData name="Mann, Karandeep S" userId="70c0bd7d-1109-4175-9e2d-f3f108cb0719" providerId="ADAL" clId="{245BDF4D-CC48-454E-A612-E39E0F7F02E1}" dt="2022-03-24T22:31:00.898" v="0" actId="14100"/>
        <pc:sldMkLst>
          <pc:docMk/>
          <pc:sldMk cId="3448886177" sldId="364"/>
        </pc:sldMkLst>
        <pc:picChg chg="mod">
          <ac:chgData name="Mann, Karandeep S" userId="70c0bd7d-1109-4175-9e2d-f3f108cb0719" providerId="ADAL" clId="{245BDF4D-CC48-454E-A612-E39E0F7F02E1}" dt="2022-03-24T22:31:00.898" v="0" actId="14100"/>
          <ac:picMkLst>
            <pc:docMk/>
            <pc:sldMk cId="3448886177" sldId="364"/>
            <ac:picMk id="5" creationId="{7BCBFE94-748C-4E85-B42C-9D714C7B0ACE}"/>
          </ac:picMkLst>
        </pc:picChg>
      </pc:sldChg>
      <pc:sldChg chg="del mod modShow">
        <pc:chgData name="Mann, Karandeep S" userId="70c0bd7d-1109-4175-9e2d-f3f108cb0719" providerId="ADAL" clId="{245BDF4D-CC48-454E-A612-E39E0F7F02E1}" dt="2022-03-25T15:58:13.770" v="338" actId="47"/>
        <pc:sldMkLst>
          <pc:docMk/>
          <pc:sldMk cId="1415098657" sldId="366"/>
        </pc:sldMkLst>
      </pc:sldChg>
      <pc:sldChg chg="modSp">
        <pc:chgData name="Mann, Karandeep S" userId="70c0bd7d-1109-4175-9e2d-f3f108cb0719" providerId="ADAL" clId="{245BDF4D-CC48-454E-A612-E39E0F7F02E1}" dt="2022-03-25T15:58:23.747" v="340"/>
        <pc:sldMkLst>
          <pc:docMk/>
          <pc:sldMk cId="99359743" sldId="391"/>
        </pc:sldMkLst>
        <pc:graphicFrameChg chg="mod">
          <ac:chgData name="Mann, Karandeep S" userId="70c0bd7d-1109-4175-9e2d-f3f108cb0719" providerId="ADAL" clId="{245BDF4D-CC48-454E-A612-E39E0F7F02E1}" dt="2022-03-25T15:58:23.747" v="340"/>
          <ac:graphicFrameMkLst>
            <pc:docMk/>
            <pc:sldMk cId="99359743" sldId="391"/>
            <ac:graphicFrameMk id="19" creationId="{31183779-1521-4A1A-9E58-DC30D4903A66}"/>
          </ac:graphicFrameMkLst>
        </pc:graphicFrameChg>
      </pc:sldChg>
      <pc:sldChg chg="del">
        <pc:chgData name="Mann, Karandeep S" userId="70c0bd7d-1109-4175-9e2d-f3f108cb0719" providerId="ADAL" clId="{245BDF4D-CC48-454E-A612-E39E0F7F02E1}" dt="2022-03-25T16:51:03.545" v="807" actId="47"/>
        <pc:sldMkLst>
          <pc:docMk/>
          <pc:sldMk cId="4110927830" sldId="392"/>
        </pc:sldMkLst>
      </pc:sldChg>
      <pc:sldChg chg="del">
        <pc:chgData name="Mann, Karandeep S" userId="70c0bd7d-1109-4175-9e2d-f3f108cb0719" providerId="ADAL" clId="{245BDF4D-CC48-454E-A612-E39E0F7F02E1}" dt="2022-03-25T17:23:02.707" v="955" actId="47"/>
        <pc:sldMkLst>
          <pc:docMk/>
          <pc:sldMk cId="421953703" sldId="393"/>
        </pc:sldMkLst>
      </pc:sldChg>
      <pc:sldChg chg="del">
        <pc:chgData name="Mann, Karandeep S" userId="70c0bd7d-1109-4175-9e2d-f3f108cb0719" providerId="ADAL" clId="{245BDF4D-CC48-454E-A612-E39E0F7F02E1}" dt="2022-03-25T17:23:02.707" v="955" actId="47"/>
        <pc:sldMkLst>
          <pc:docMk/>
          <pc:sldMk cId="2158534585" sldId="394"/>
        </pc:sldMkLst>
      </pc:sldChg>
      <pc:sldChg chg="addSp delSp modSp mod">
        <pc:chgData name="Mann, Karandeep S" userId="70c0bd7d-1109-4175-9e2d-f3f108cb0719" providerId="ADAL" clId="{245BDF4D-CC48-454E-A612-E39E0F7F02E1}" dt="2022-03-25T17:22:39.367" v="954" actId="478"/>
        <pc:sldMkLst>
          <pc:docMk/>
          <pc:sldMk cId="2585402372" sldId="395"/>
        </pc:sldMkLst>
        <pc:spChg chg="del mod">
          <ac:chgData name="Mann, Karandeep S" userId="70c0bd7d-1109-4175-9e2d-f3f108cb0719" providerId="ADAL" clId="{245BDF4D-CC48-454E-A612-E39E0F7F02E1}" dt="2022-03-25T17:22:35.462" v="953" actId="478"/>
          <ac:spMkLst>
            <pc:docMk/>
            <pc:sldMk cId="2585402372" sldId="395"/>
            <ac:spMk id="4" creationId="{A8BE0893-F389-1448-A615-3C3D3D6F5A5A}"/>
          </ac:spMkLst>
        </pc:spChg>
        <pc:spChg chg="del">
          <ac:chgData name="Mann, Karandeep S" userId="70c0bd7d-1109-4175-9e2d-f3f108cb0719" providerId="ADAL" clId="{245BDF4D-CC48-454E-A612-E39E0F7F02E1}" dt="2022-03-25T16:16:26.311" v="806" actId="478"/>
          <ac:spMkLst>
            <pc:docMk/>
            <pc:sldMk cId="2585402372" sldId="395"/>
            <ac:spMk id="5" creationId="{9CF90270-1162-404E-8B30-6AFBC48BC10A}"/>
          </ac:spMkLst>
        </pc:spChg>
        <pc:spChg chg="add mod">
          <ac:chgData name="Mann, Karandeep S" userId="70c0bd7d-1109-4175-9e2d-f3f108cb0719" providerId="ADAL" clId="{245BDF4D-CC48-454E-A612-E39E0F7F02E1}" dt="2022-03-25T17:13:59.747" v="853" actId="14100"/>
          <ac:spMkLst>
            <pc:docMk/>
            <pc:sldMk cId="2585402372" sldId="395"/>
            <ac:spMk id="6" creationId="{AF393E02-3689-43B2-B248-019E13D0E7E3}"/>
          </ac:spMkLst>
        </pc:spChg>
        <pc:spChg chg="add mod">
          <ac:chgData name="Mann, Karandeep S" userId="70c0bd7d-1109-4175-9e2d-f3f108cb0719" providerId="ADAL" clId="{245BDF4D-CC48-454E-A612-E39E0F7F02E1}" dt="2022-03-25T17:20:39.666" v="916" actId="1076"/>
          <ac:spMkLst>
            <pc:docMk/>
            <pc:sldMk cId="2585402372" sldId="395"/>
            <ac:spMk id="11" creationId="{FDDC1F04-442D-42DA-9B34-6E313EC7DAD1}"/>
          </ac:spMkLst>
        </pc:spChg>
        <pc:spChg chg="add del ord">
          <ac:chgData name="Mann, Karandeep S" userId="70c0bd7d-1109-4175-9e2d-f3f108cb0719" providerId="ADAL" clId="{245BDF4D-CC48-454E-A612-E39E0F7F02E1}" dt="2022-03-25T17:22:39.367" v="954" actId="478"/>
          <ac:spMkLst>
            <pc:docMk/>
            <pc:sldMk cId="2585402372" sldId="395"/>
            <ac:spMk id="12" creationId="{A6E942A3-AAA4-43ED-A825-E72EE257608A}"/>
          </ac:spMkLst>
        </pc:spChg>
        <pc:spChg chg="add mod">
          <ac:chgData name="Mann, Karandeep S" userId="70c0bd7d-1109-4175-9e2d-f3f108cb0719" providerId="ADAL" clId="{245BDF4D-CC48-454E-A612-E39E0F7F02E1}" dt="2022-03-25T17:14:03.213" v="854" actId="1076"/>
          <ac:spMkLst>
            <pc:docMk/>
            <pc:sldMk cId="2585402372" sldId="395"/>
            <ac:spMk id="18" creationId="{C802C991-F4AC-4B3D-A9DA-CC645445124C}"/>
          </ac:spMkLst>
        </pc:spChg>
        <pc:spChg chg="add mod">
          <ac:chgData name="Mann, Karandeep S" userId="70c0bd7d-1109-4175-9e2d-f3f108cb0719" providerId="ADAL" clId="{245BDF4D-CC48-454E-A612-E39E0F7F02E1}" dt="2022-03-25T17:20:54.868" v="920" actId="465"/>
          <ac:spMkLst>
            <pc:docMk/>
            <pc:sldMk cId="2585402372" sldId="395"/>
            <ac:spMk id="20" creationId="{0AE0389C-067F-4EF8-9D9A-BE759CFE2F69}"/>
          </ac:spMkLst>
        </pc:spChg>
        <pc:spChg chg="add mod">
          <ac:chgData name="Mann, Karandeep S" userId="70c0bd7d-1109-4175-9e2d-f3f108cb0719" providerId="ADAL" clId="{245BDF4D-CC48-454E-A612-E39E0F7F02E1}" dt="2022-03-25T17:20:54.868" v="920" actId="465"/>
          <ac:spMkLst>
            <pc:docMk/>
            <pc:sldMk cId="2585402372" sldId="395"/>
            <ac:spMk id="21" creationId="{FC11CF26-3B6D-43AA-8FF3-BE0AB74A80B0}"/>
          </ac:spMkLst>
        </pc:spChg>
        <pc:spChg chg="add mod">
          <ac:chgData name="Mann, Karandeep S" userId="70c0bd7d-1109-4175-9e2d-f3f108cb0719" providerId="ADAL" clId="{245BDF4D-CC48-454E-A612-E39E0F7F02E1}" dt="2022-03-25T17:20:45.345" v="918" actId="1076"/>
          <ac:spMkLst>
            <pc:docMk/>
            <pc:sldMk cId="2585402372" sldId="395"/>
            <ac:spMk id="22" creationId="{5D0E7F13-6A0D-4CBB-A831-5E8641CA7AFA}"/>
          </ac:spMkLst>
        </pc:spChg>
        <pc:spChg chg="mod">
          <ac:chgData name="Mann, Karandeep S" userId="70c0bd7d-1109-4175-9e2d-f3f108cb0719" providerId="ADAL" clId="{245BDF4D-CC48-454E-A612-E39E0F7F02E1}" dt="2022-03-25T17:22:17.570" v="950" actId="1076"/>
          <ac:spMkLst>
            <pc:docMk/>
            <pc:sldMk cId="2585402372" sldId="395"/>
            <ac:spMk id="25" creationId="{FFE1D8A1-D352-483B-BCAE-EC9A1B28C407}"/>
          </ac:spMkLst>
        </pc:spChg>
        <pc:picChg chg="add del mod">
          <ac:chgData name="Mann, Karandeep S" userId="70c0bd7d-1109-4175-9e2d-f3f108cb0719" providerId="ADAL" clId="{245BDF4D-CC48-454E-A612-E39E0F7F02E1}" dt="2022-03-25T17:21:01.329" v="922" actId="478"/>
          <ac:picMkLst>
            <pc:docMk/>
            <pc:sldMk cId="2585402372" sldId="395"/>
            <ac:picMk id="26" creationId="{885B3B3D-B509-4759-8118-176481F17C0D}"/>
          </ac:picMkLst>
        </pc:picChg>
        <pc:picChg chg="add mod">
          <ac:chgData name="Mann, Karandeep S" userId="70c0bd7d-1109-4175-9e2d-f3f108cb0719" providerId="ADAL" clId="{245BDF4D-CC48-454E-A612-E39E0F7F02E1}" dt="2022-03-25T17:21:06.283" v="925" actId="1076"/>
          <ac:picMkLst>
            <pc:docMk/>
            <pc:sldMk cId="2585402372" sldId="395"/>
            <ac:picMk id="27" creationId="{9B7F1736-5833-4F1D-B73C-3BFEFBC7C8DB}"/>
          </ac:picMkLst>
        </pc:picChg>
        <pc:picChg chg="add mod">
          <ac:chgData name="Mann, Karandeep S" userId="70c0bd7d-1109-4175-9e2d-f3f108cb0719" providerId="ADAL" clId="{245BDF4D-CC48-454E-A612-E39E0F7F02E1}" dt="2022-03-25T17:21:59.220" v="931" actId="465"/>
          <ac:picMkLst>
            <pc:docMk/>
            <pc:sldMk cId="2585402372" sldId="395"/>
            <ac:picMk id="28" creationId="{B1076225-E09D-48B5-91F7-5EFFD81249D9}"/>
          </ac:picMkLst>
        </pc:picChg>
        <pc:picChg chg="add mod">
          <ac:chgData name="Mann, Karandeep S" userId="70c0bd7d-1109-4175-9e2d-f3f108cb0719" providerId="ADAL" clId="{245BDF4D-CC48-454E-A612-E39E0F7F02E1}" dt="2022-03-25T17:21:59.220" v="931" actId="465"/>
          <ac:picMkLst>
            <pc:docMk/>
            <pc:sldMk cId="2585402372" sldId="395"/>
            <ac:picMk id="29" creationId="{522964C2-796E-440C-AFEE-64D4720D9EF9}"/>
          </ac:picMkLst>
        </pc:picChg>
        <pc:picChg chg="add mod">
          <ac:chgData name="Mann, Karandeep S" userId="70c0bd7d-1109-4175-9e2d-f3f108cb0719" providerId="ADAL" clId="{245BDF4D-CC48-454E-A612-E39E0F7F02E1}" dt="2022-03-25T17:21:59.220" v="931" actId="465"/>
          <ac:picMkLst>
            <pc:docMk/>
            <pc:sldMk cId="2585402372" sldId="395"/>
            <ac:picMk id="33" creationId="{0CACA4D3-783A-42E9-A127-304DA6935268}"/>
          </ac:picMkLst>
        </pc:picChg>
        <pc:picChg chg="add del">
          <ac:chgData name="Mann, Karandeep S" userId="70c0bd7d-1109-4175-9e2d-f3f108cb0719" providerId="ADAL" clId="{245BDF4D-CC48-454E-A612-E39E0F7F02E1}" dt="2022-03-25T17:20:00.758" v="909"/>
          <ac:picMkLst>
            <pc:docMk/>
            <pc:sldMk cId="2585402372" sldId="395"/>
            <ac:picMk id="1026" creationId="{A3A5C931-D5BE-44FD-A87C-9CBDB30225FB}"/>
          </ac:picMkLst>
        </pc:picChg>
        <pc:picChg chg="add mod">
          <ac:chgData name="Mann, Karandeep S" userId="70c0bd7d-1109-4175-9e2d-f3f108cb0719" providerId="ADAL" clId="{245BDF4D-CC48-454E-A612-E39E0F7F02E1}" dt="2022-03-25T17:21:59.220" v="931" actId="465"/>
          <ac:picMkLst>
            <pc:docMk/>
            <pc:sldMk cId="2585402372" sldId="395"/>
            <ac:picMk id="1028" creationId="{D123B6B0-FBF5-41ED-9A15-FAC3A7BCAF12}"/>
          </ac:picMkLst>
        </pc:picChg>
        <pc:cxnChg chg="add mod">
          <ac:chgData name="Mann, Karandeep S" userId="70c0bd7d-1109-4175-9e2d-f3f108cb0719" providerId="ADAL" clId="{245BDF4D-CC48-454E-A612-E39E0F7F02E1}" dt="2022-03-25T17:22:09.206" v="949" actId="1035"/>
          <ac:cxnSpMkLst>
            <pc:docMk/>
            <pc:sldMk cId="2585402372" sldId="395"/>
            <ac:cxnSpMk id="8" creationId="{0D3F708B-C7B7-493B-88F6-CD9014396940}"/>
          </ac:cxnSpMkLst>
        </pc:cxnChg>
      </pc:sldChg>
      <pc:sldChg chg="modSp">
        <pc:chgData name="Mann, Karandeep S" userId="70c0bd7d-1109-4175-9e2d-f3f108cb0719" providerId="ADAL" clId="{245BDF4D-CC48-454E-A612-E39E0F7F02E1}" dt="2022-03-25T16:14:41.962" v="803" actId="1038"/>
        <pc:sldMkLst>
          <pc:docMk/>
          <pc:sldMk cId="726574567" sldId="405"/>
        </pc:sldMkLst>
        <pc:spChg chg="mod">
          <ac:chgData name="Mann, Karandeep S" userId="70c0bd7d-1109-4175-9e2d-f3f108cb0719" providerId="ADAL" clId="{245BDF4D-CC48-454E-A612-E39E0F7F02E1}" dt="2022-03-25T16:14:41.962" v="803" actId="1038"/>
          <ac:spMkLst>
            <pc:docMk/>
            <pc:sldMk cId="726574567" sldId="405"/>
            <ac:spMk id="2" creationId="{53A3AB7E-E737-0843-940A-EA97EC73CD4A}"/>
          </ac:spMkLst>
        </pc:spChg>
      </pc:sldChg>
      <pc:sldChg chg="addSp delSp modSp mod">
        <pc:chgData name="Mann, Karandeep S" userId="70c0bd7d-1109-4175-9e2d-f3f108cb0719" providerId="ADAL" clId="{245BDF4D-CC48-454E-A612-E39E0F7F02E1}" dt="2022-03-25T16:14:23.632" v="779" actId="1038"/>
        <pc:sldMkLst>
          <pc:docMk/>
          <pc:sldMk cId="3369465123" sldId="432"/>
        </pc:sldMkLst>
        <pc:spChg chg="add mod ord">
          <ac:chgData name="Mann, Karandeep S" userId="70c0bd7d-1109-4175-9e2d-f3f108cb0719" providerId="ADAL" clId="{245BDF4D-CC48-454E-A612-E39E0F7F02E1}" dt="2022-03-25T16:13:45.421" v="682" actId="554"/>
          <ac:spMkLst>
            <pc:docMk/>
            <pc:sldMk cId="3369465123" sldId="432"/>
            <ac:spMk id="2" creationId="{96EF225C-71D0-4FDF-9221-877BC0DC1692}"/>
          </ac:spMkLst>
        </pc:spChg>
        <pc:spChg chg="mod">
          <ac:chgData name="Mann, Karandeep S" userId="70c0bd7d-1109-4175-9e2d-f3f108cb0719" providerId="ADAL" clId="{245BDF4D-CC48-454E-A612-E39E0F7F02E1}" dt="2022-03-25T16:14:07.882" v="760" actId="113"/>
          <ac:spMkLst>
            <pc:docMk/>
            <pc:sldMk cId="3369465123" sldId="432"/>
            <ac:spMk id="4" creationId="{8A17C5AF-5CF7-4C11-820F-48EEBD0F3897}"/>
          </ac:spMkLst>
        </pc:spChg>
        <pc:spChg chg="mod">
          <ac:chgData name="Mann, Karandeep S" userId="70c0bd7d-1109-4175-9e2d-f3f108cb0719" providerId="ADAL" clId="{245BDF4D-CC48-454E-A612-E39E0F7F02E1}" dt="2022-03-25T16:14:09.964" v="761" actId="113"/>
          <ac:spMkLst>
            <pc:docMk/>
            <pc:sldMk cId="3369465123" sldId="432"/>
            <ac:spMk id="7" creationId="{2B75ACAC-7118-4187-9860-0507F1392236}"/>
          </ac:spMkLst>
        </pc:spChg>
        <pc:spChg chg="add mod">
          <ac:chgData name="Mann, Karandeep S" userId="70c0bd7d-1109-4175-9e2d-f3f108cb0719" providerId="ADAL" clId="{245BDF4D-CC48-454E-A612-E39E0F7F02E1}" dt="2022-03-25T16:14:23.632" v="779" actId="1038"/>
          <ac:spMkLst>
            <pc:docMk/>
            <pc:sldMk cId="3369465123" sldId="432"/>
            <ac:spMk id="14" creationId="{1FAFACCB-34F6-4677-AF9D-C765E3656DD1}"/>
          </ac:spMkLst>
        </pc:spChg>
        <pc:spChg chg="add mod ord">
          <ac:chgData name="Mann, Karandeep S" userId="70c0bd7d-1109-4175-9e2d-f3f108cb0719" providerId="ADAL" clId="{245BDF4D-CC48-454E-A612-E39E0F7F02E1}" dt="2022-03-25T16:13:45.421" v="682" actId="554"/>
          <ac:spMkLst>
            <pc:docMk/>
            <pc:sldMk cId="3369465123" sldId="432"/>
            <ac:spMk id="16" creationId="{696FF240-4028-4B0A-A376-83F7248F8BA1}"/>
          </ac:spMkLst>
        </pc:spChg>
        <pc:spChg chg="add del mod ord">
          <ac:chgData name="Mann, Karandeep S" userId="70c0bd7d-1109-4175-9e2d-f3f108cb0719" providerId="ADAL" clId="{245BDF4D-CC48-454E-A612-E39E0F7F02E1}" dt="2022-03-25T16:11:01.702" v="491" actId="478"/>
          <ac:spMkLst>
            <pc:docMk/>
            <pc:sldMk cId="3369465123" sldId="432"/>
            <ac:spMk id="17" creationId="{F0E1C1A1-36B5-4E96-910E-E3499651EA29}"/>
          </ac:spMkLst>
        </pc:spChg>
        <pc:spChg chg="add mod ord">
          <ac:chgData name="Mann, Karandeep S" userId="70c0bd7d-1109-4175-9e2d-f3f108cb0719" providerId="ADAL" clId="{245BDF4D-CC48-454E-A612-E39E0F7F02E1}" dt="2022-03-25T16:13:57.289" v="723" actId="1036"/>
          <ac:spMkLst>
            <pc:docMk/>
            <pc:sldMk cId="3369465123" sldId="432"/>
            <ac:spMk id="18" creationId="{EDBD5310-F132-4AC7-B62A-163DDD58CB10}"/>
          </ac:spMkLst>
        </pc:spChg>
        <pc:spChg chg="add mod">
          <ac:chgData name="Mann, Karandeep S" userId="70c0bd7d-1109-4175-9e2d-f3f108cb0719" providerId="ADAL" clId="{245BDF4D-CC48-454E-A612-E39E0F7F02E1}" dt="2022-03-25T16:12:59.120" v="673" actId="571"/>
          <ac:spMkLst>
            <pc:docMk/>
            <pc:sldMk cId="3369465123" sldId="432"/>
            <ac:spMk id="19" creationId="{60FCD502-A366-4686-9930-62DEAAA4C3FC}"/>
          </ac:spMkLst>
        </pc:spChg>
        <pc:spChg chg="add mod">
          <ac:chgData name="Mann, Karandeep S" userId="70c0bd7d-1109-4175-9e2d-f3f108cb0719" providerId="ADAL" clId="{245BDF4D-CC48-454E-A612-E39E0F7F02E1}" dt="2022-03-25T16:12:59.120" v="673" actId="571"/>
          <ac:spMkLst>
            <pc:docMk/>
            <pc:sldMk cId="3369465123" sldId="432"/>
            <ac:spMk id="20" creationId="{E5D11B45-760E-4642-A690-DA5298499E2D}"/>
          </ac:spMkLst>
        </pc:spChg>
        <pc:spChg chg="add mod">
          <ac:chgData name="Mann, Karandeep S" userId="70c0bd7d-1109-4175-9e2d-f3f108cb0719" providerId="ADAL" clId="{245BDF4D-CC48-454E-A612-E39E0F7F02E1}" dt="2022-03-25T16:12:59.120" v="673" actId="571"/>
          <ac:spMkLst>
            <pc:docMk/>
            <pc:sldMk cId="3369465123" sldId="432"/>
            <ac:spMk id="21" creationId="{8F7E3467-95E4-4388-B233-5114D3E5AFDA}"/>
          </ac:spMkLst>
        </pc:spChg>
        <pc:spChg chg="add mod">
          <ac:chgData name="Mann, Karandeep S" userId="70c0bd7d-1109-4175-9e2d-f3f108cb0719" providerId="ADAL" clId="{245BDF4D-CC48-454E-A612-E39E0F7F02E1}" dt="2022-03-25T16:13:27.067" v="679" actId="571"/>
          <ac:spMkLst>
            <pc:docMk/>
            <pc:sldMk cId="3369465123" sldId="432"/>
            <ac:spMk id="22" creationId="{F7AFEE77-33B4-40A0-8BBB-115662B5C6B3}"/>
          </ac:spMkLst>
        </pc:spChg>
        <pc:spChg chg="add mod">
          <ac:chgData name="Mann, Karandeep S" userId="70c0bd7d-1109-4175-9e2d-f3f108cb0719" providerId="ADAL" clId="{245BDF4D-CC48-454E-A612-E39E0F7F02E1}" dt="2022-03-25T16:13:34.651" v="681" actId="571"/>
          <ac:spMkLst>
            <pc:docMk/>
            <pc:sldMk cId="3369465123" sldId="432"/>
            <ac:spMk id="24" creationId="{DACF5A1C-5066-4AF5-8CDF-91C56653AA92}"/>
          </ac:spMkLst>
        </pc:spChg>
        <pc:spChg chg="add mod">
          <ac:chgData name="Mann, Karandeep S" userId="70c0bd7d-1109-4175-9e2d-f3f108cb0719" providerId="ADAL" clId="{245BDF4D-CC48-454E-A612-E39E0F7F02E1}" dt="2022-03-25T16:13:34.651" v="681" actId="571"/>
          <ac:spMkLst>
            <pc:docMk/>
            <pc:sldMk cId="3369465123" sldId="432"/>
            <ac:spMk id="25" creationId="{2635684A-2281-42F7-BBB3-D14D58297E2D}"/>
          </ac:spMkLst>
        </pc:spChg>
        <pc:picChg chg="mod">
          <ac:chgData name="Mann, Karandeep S" userId="70c0bd7d-1109-4175-9e2d-f3f108cb0719" providerId="ADAL" clId="{245BDF4D-CC48-454E-A612-E39E0F7F02E1}" dt="2022-03-25T16:12:49.226" v="669" actId="554"/>
          <ac:picMkLst>
            <pc:docMk/>
            <pc:sldMk cId="3369465123" sldId="432"/>
            <ac:picMk id="3" creationId="{38FDBCF0-8FF8-4CD9-9B1E-06FAAF3F6A9C}"/>
          </ac:picMkLst>
        </pc:picChg>
        <pc:picChg chg="mod">
          <ac:chgData name="Mann, Karandeep S" userId="70c0bd7d-1109-4175-9e2d-f3f108cb0719" providerId="ADAL" clId="{245BDF4D-CC48-454E-A612-E39E0F7F02E1}" dt="2022-03-25T16:13:23.130" v="677" actId="1076"/>
          <ac:picMkLst>
            <pc:docMk/>
            <pc:sldMk cId="3369465123" sldId="432"/>
            <ac:picMk id="5" creationId="{A2762628-A16F-4A6D-B295-108821DF989B}"/>
          </ac:picMkLst>
        </pc:picChg>
        <pc:picChg chg="mod">
          <ac:chgData name="Mann, Karandeep S" userId="70c0bd7d-1109-4175-9e2d-f3f108cb0719" providerId="ADAL" clId="{245BDF4D-CC48-454E-A612-E39E0F7F02E1}" dt="2022-03-25T16:12:49.226" v="669" actId="554"/>
          <ac:picMkLst>
            <pc:docMk/>
            <pc:sldMk cId="3369465123" sldId="432"/>
            <ac:picMk id="6" creationId="{DB350748-EA25-4456-A5CF-AFF8D20CE7A0}"/>
          </ac:picMkLst>
        </pc:picChg>
        <pc:picChg chg="del mod">
          <ac:chgData name="Mann, Karandeep S" userId="70c0bd7d-1109-4175-9e2d-f3f108cb0719" providerId="ADAL" clId="{245BDF4D-CC48-454E-A612-E39E0F7F02E1}" dt="2022-03-25T16:10:52.858" v="490" actId="478"/>
          <ac:picMkLst>
            <pc:docMk/>
            <pc:sldMk cId="3369465123" sldId="432"/>
            <ac:picMk id="13" creationId="{21328628-DAD8-43A6-B3D7-CBCD3A12FEE7}"/>
          </ac:picMkLst>
        </pc:picChg>
        <pc:picChg chg="add mod">
          <ac:chgData name="Mann, Karandeep S" userId="70c0bd7d-1109-4175-9e2d-f3f108cb0719" providerId="ADAL" clId="{245BDF4D-CC48-454E-A612-E39E0F7F02E1}" dt="2022-03-25T16:14:23.632" v="779" actId="1038"/>
          <ac:picMkLst>
            <pc:docMk/>
            <pc:sldMk cId="3369465123" sldId="432"/>
            <ac:picMk id="15" creationId="{619B07AF-2058-4C3E-8700-718C55501A5B}"/>
          </ac:picMkLst>
        </pc:picChg>
        <pc:picChg chg="add mod">
          <ac:chgData name="Mann, Karandeep S" userId="70c0bd7d-1109-4175-9e2d-f3f108cb0719" providerId="ADAL" clId="{245BDF4D-CC48-454E-A612-E39E0F7F02E1}" dt="2022-03-25T16:13:27.067" v="679" actId="571"/>
          <ac:picMkLst>
            <pc:docMk/>
            <pc:sldMk cId="3369465123" sldId="432"/>
            <ac:picMk id="23" creationId="{95B78EB2-F979-4006-812B-842114324D4C}"/>
          </ac:picMkLst>
        </pc:picChg>
      </pc:sldChg>
      <pc:sldChg chg="del">
        <pc:chgData name="Mann, Karandeep S" userId="70c0bd7d-1109-4175-9e2d-f3f108cb0719" providerId="ADAL" clId="{245BDF4D-CC48-454E-A612-E39E0F7F02E1}" dt="2022-03-25T16:08:13.502" v="420" actId="47"/>
        <pc:sldMkLst>
          <pc:docMk/>
          <pc:sldMk cId="661377612" sldId="434"/>
        </pc:sldMkLst>
      </pc:sldChg>
      <pc:sldChg chg="addSp delSp modSp add mod">
        <pc:chgData name="Mann, Karandeep S" userId="70c0bd7d-1109-4175-9e2d-f3f108cb0719" providerId="ADAL" clId="{245BDF4D-CC48-454E-A612-E39E0F7F02E1}" dt="2022-03-25T15:58:00.712" v="337" actId="122"/>
        <pc:sldMkLst>
          <pc:docMk/>
          <pc:sldMk cId="84307034" sldId="472"/>
        </pc:sldMkLst>
        <pc:spChg chg="mod">
          <ac:chgData name="Mann, Karandeep S" userId="70c0bd7d-1109-4175-9e2d-f3f108cb0719" providerId="ADAL" clId="{245BDF4D-CC48-454E-A612-E39E0F7F02E1}" dt="2022-03-24T23:41:27.839" v="334" actId="20577"/>
          <ac:spMkLst>
            <pc:docMk/>
            <pc:sldMk cId="84307034" sldId="472"/>
            <ac:spMk id="2" creationId="{53A3AB7E-E737-0843-940A-EA97EC73CD4A}"/>
          </ac:spMkLst>
        </pc:spChg>
        <pc:spChg chg="add mod">
          <ac:chgData name="Mann, Karandeep S" userId="70c0bd7d-1109-4175-9e2d-f3f108cb0719" providerId="ADAL" clId="{245BDF4D-CC48-454E-A612-E39E0F7F02E1}" dt="2022-03-24T23:33:26.506" v="27" actId="2085"/>
          <ac:spMkLst>
            <pc:docMk/>
            <pc:sldMk cId="84307034" sldId="472"/>
            <ac:spMk id="3" creationId="{5D22500F-33B0-460D-8A9D-9E9C13E1227D}"/>
          </ac:spMkLst>
        </pc:spChg>
        <pc:spChg chg="add mod">
          <ac:chgData name="Mann, Karandeep S" userId="70c0bd7d-1109-4175-9e2d-f3f108cb0719" providerId="ADAL" clId="{245BDF4D-CC48-454E-A612-E39E0F7F02E1}" dt="2022-03-24T23:36:59.015" v="127" actId="113"/>
          <ac:spMkLst>
            <pc:docMk/>
            <pc:sldMk cId="84307034" sldId="472"/>
            <ac:spMk id="5" creationId="{F1EFB059-EE1B-4CC5-BB3D-49A025F802A2}"/>
          </ac:spMkLst>
        </pc:spChg>
        <pc:spChg chg="del">
          <ac:chgData name="Mann, Karandeep S" userId="70c0bd7d-1109-4175-9e2d-f3f108cb0719" providerId="ADAL" clId="{245BDF4D-CC48-454E-A612-E39E0F7F02E1}" dt="2022-03-24T23:31:47.215" v="2" actId="478"/>
          <ac:spMkLst>
            <pc:docMk/>
            <pc:sldMk cId="84307034" sldId="472"/>
            <ac:spMk id="6" creationId="{6AE105B5-711E-4908-AB22-B7060E45D11D}"/>
          </ac:spMkLst>
        </pc:spChg>
        <pc:spChg chg="add mod">
          <ac:chgData name="Mann, Karandeep S" userId="70c0bd7d-1109-4175-9e2d-f3f108cb0719" providerId="ADAL" clId="{245BDF4D-CC48-454E-A612-E39E0F7F02E1}" dt="2022-03-24T23:33:31.768" v="29" actId="1076"/>
          <ac:spMkLst>
            <pc:docMk/>
            <pc:sldMk cId="84307034" sldId="472"/>
            <ac:spMk id="13" creationId="{BA01D9D0-C782-4B5A-89C9-73F1B39F4129}"/>
          </ac:spMkLst>
        </pc:spChg>
        <pc:spChg chg="add mod">
          <ac:chgData name="Mann, Karandeep S" userId="70c0bd7d-1109-4175-9e2d-f3f108cb0719" providerId="ADAL" clId="{245BDF4D-CC48-454E-A612-E39E0F7F02E1}" dt="2022-03-24T23:38:16.377" v="140" actId="20577"/>
          <ac:spMkLst>
            <pc:docMk/>
            <pc:sldMk cId="84307034" sldId="472"/>
            <ac:spMk id="18" creationId="{F7F39C28-720C-4975-8154-8341B3A3EE70}"/>
          </ac:spMkLst>
        </pc:spChg>
        <pc:spChg chg="add mod">
          <ac:chgData name="Mann, Karandeep S" userId="70c0bd7d-1109-4175-9e2d-f3f108cb0719" providerId="ADAL" clId="{245BDF4D-CC48-454E-A612-E39E0F7F02E1}" dt="2022-03-24T23:39:46.775" v="151" actId="1035"/>
          <ac:spMkLst>
            <pc:docMk/>
            <pc:sldMk cId="84307034" sldId="472"/>
            <ac:spMk id="19" creationId="{C16E1840-563B-49DC-90F3-15539B43E758}"/>
          </ac:spMkLst>
        </pc:spChg>
        <pc:spChg chg="add mod">
          <ac:chgData name="Mann, Karandeep S" userId="70c0bd7d-1109-4175-9e2d-f3f108cb0719" providerId="ADAL" clId="{245BDF4D-CC48-454E-A612-E39E0F7F02E1}" dt="2022-03-25T15:58:00.712" v="337" actId="122"/>
          <ac:spMkLst>
            <pc:docMk/>
            <pc:sldMk cId="84307034" sldId="472"/>
            <ac:spMk id="20" creationId="{2BA49F26-E366-434D-80EE-643CBCDA239A}"/>
          </ac:spMkLst>
        </pc:spChg>
        <pc:picChg chg="add del mod">
          <ac:chgData name="Mann, Karandeep S" userId="70c0bd7d-1109-4175-9e2d-f3f108cb0719" providerId="ADAL" clId="{245BDF4D-CC48-454E-A612-E39E0F7F02E1}" dt="2022-03-24T23:32:10.282" v="12"/>
          <ac:picMkLst>
            <pc:docMk/>
            <pc:sldMk cId="84307034" sldId="472"/>
            <ac:picMk id="1026" creationId="{928004F2-8365-4355-8B10-EC24745F93B5}"/>
          </ac:picMkLst>
        </pc:picChg>
        <pc:picChg chg="add mod">
          <ac:chgData name="Mann, Karandeep S" userId="70c0bd7d-1109-4175-9e2d-f3f108cb0719" providerId="ADAL" clId="{245BDF4D-CC48-454E-A612-E39E0F7F02E1}" dt="2022-03-24T23:33:11.382" v="24" actId="1076"/>
          <ac:picMkLst>
            <pc:docMk/>
            <pc:sldMk cId="84307034" sldId="472"/>
            <ac:picMk id="1028" creationId="{D04483B8-A828-4934-AE4F-77BE4A3CE196}"/>
          </ac:picMkLst>
        </pc:picChg>
      </pc:sldChg>
      <pc:sldChg chg="add del">
        <pc:chgData name="Mann, Karandeep S" userId="70c0bd7d-1109-4175-9e2d-f3f108cb0719" providerId="ADAL" clId="{245BDF4D-CC48-454E-A612-E39E0F7F02E1}" dt="2022-03-25T17:23:02.707" v="955" actId="47"/>
        <pc:sldMkLst>
          <pc:docMk/>
          <pc:sldMk cId="379112634" sldId="473"/>
        </pc:sldMkLst>
      </pc:sldChg>
      <pc:sldChg chg="new del">
        <pc:chgData name="Mann, Karandeep S" userId="70c0bd7d-1109-4175-9e2d-f3f108cb0719" providerId="ADAL" clId="{245BDF4D-CC48-454E-A612-E39E0F7F02E1}" dt="2022-03-25T15:58:39.258" v="342" actId="47"/>
        <pc:sldMkLst>
          <pc:docMk/>
          <pc:sldMk cId="873926765" sldId="473"/>
        </pc:sldMkLst>
      </pc:sldChg>
      <pc:sldChg chg="add del">
        <pc:chgData name="Mann, Karandeep S" userId="70c0bd7d-1109-4175-9e2d-f3f108cb0719" providerId="ADAL" clId="{245BDF4D-CC48-454E-A612-E39E0F7F02E1}" dt="2022-03-24T23:31:50.693" v="4"/>
        <pc:sldMkLst>
          <pc:docMk/>
          <pc:sldMk cId="1977526051" sldId="473"/>
        </pc:sldMkLst>
      </pc:sldChg>
      <pc:sldChg chg="add del">
        <pc:chgData name="Mann, Karandeep S" userId="70c0bd7d-1109-4175-9e2d-f3f108cb0719" providerId="ADAL" clId="{245BDF4D-CC48-454E-A612-E39E0F7F02E1}" dt="2022-03-25T16:14:50.721" v="804" actId="47"/>
        <pc:sldMkLst>
          <pc:docMk/>
          <pc:sldMk cId="3451570276" sldId="473"/>
        </pc:sldMkLst>
      </pc:sldChg>
    </pc:docChg>
  </pc:docChgLst>
  <pc:docChgLst>
    <pc:chgData name="Solanki, Chetan" userId="18333c66-4f9a-442e-ad0d-a5c10a8da3b6" providerId="ADAL" clId="{925321C5-9ADB-4A2F-9317-7CB64AC912DE}"/>
    <pc:docChg chg="undo custSel addSld delSld modSld sldOrd">
      <pc:chgData name="Solanki, Chetan" userId="18333c66-4f9a-442e-ad0d-a5c10a8da3b6" providerId="ADAL" clId="{925321C5-9ADB-4A2F-9317-7CB64AC912DE}" dt="2022-03-25T19:35:01.624" v="440" actId="1038"/>
      <pc:docMkLst>
        <pc:docMk/>
      </pc:docMkLst>
      <pc:sldChg chg="addSp modSp add del mod">
        <pc:chgData name="Solanki, Chetan" userId="18333c66-4f9a-442e-ad0d-a5c10a8da3b6" providerId="ADAL" clId="{925321C5-9ADB-4A2F-9317-7CB64AC912DE}" dt="2022-03-23T21:00:21.868" v="383"/>
        <pc:sldMkLst>
          <pc:docMk/>
          <pc:sldMk cId="1860277790" sldId="290"/>
        </pc:sldMkLst>
        <pc:spChg chg="mod">
          <ac:chgData name="Solanki, Chetan" userId="18333c66-4f9a-442e-ad0d-a5c10a8da3b6" providerId="ADAL" clId="{925321C5-9ADB-4A2F-9317-7CB64AC912DE}" dt="2022-03-23T20:32:24.625" v="351" actId="207"/>
          <ac:spMkLst>
            <pc:docMk/>
            <pc:sldMk cId="1860277790" sldId="290"/>
            <ac:spMk id="20" creationId="{CA7CEA95-ACDA-4BEE-8AA0-1F9E605B1AF5}"/>
          </ac:spMkLst>
        </pc:spChg>
        <pc:spChg chg="mod">
          <ac:chgData name="Solanki, Chetan" userId="18333c66-4f9a-442e-ad0d-a5c10a8da3b6" providerId="ADAL" clId="{925321C5-9ADB-4A2F-9317-7CB64AC912DE}" dt="2022-03-23T20:32:24.625" v="351" actId="207"/>
          <ac:spMkLst>
            <pc:docMk/>
            <pc:sldMk cId="1860277790" sldId="290"/>
            <ac:spMk id="22" creationId="{339468C3-6E27-4A40-AF48-4184A64BCB84}"/>
          </ac:spMkLst>
        </pc:spChg>
        <pc:spChg chg="mod">
          <ac:chgData name="Solanki, Chetan" userId="18333c66-4f9a-442e-ad0d-a5c10a8da3b6" providerId="ADAL" clId="{925321C5-9ADB-4A2F-9317-7CB64AC912DE}" dt="2022-03-23T20:34:21.563" v="360" actId="207"/>
          <ac:spMkLst>
            <pc:docMk/>
            <pc:sldMk cId="1860277790" sldId="290"/>
            <ac:spMk id="24" creationId="{EBAA9F4F-1436-4D56-AC3E-66CE2AD0F86E}"/>
          </ac:spMkLst>
        </pc:spChg>
        <pc:spChg chg="mod">
          <ac:chgData name="Solanki, Chetan" userId="18333c66-4f9a-442e-ad0d-a5c10a8da3b6" providerId="ADAL" clId="{925321C5-9ADB-4A2F-9317-7CB64AC912DE}" dt="2022-03-23T20:33:58.712" v="358" actId="207"/>
          <ac:spMkLst>
            <pc:docMk/>
            <pc:sldMk cId="1860277790" sldId="290"/>
            <ac:spMk id="26" creationId="{2CD7DE5C-D5BD-467A-B023-59648C38FEDC}"/>
          </ac:spMkLst>
        </pc:spChg>
        <pc:spChg chg="mod">
          <ac:chgData name="Solanki, Chetan" userId="18333c66-4f9a-442e-ad0d-a5c10a8da3b6" providerId="ADAL" clId="{925321C5-9ADB-4A2F-9317-7CB64AC912DE}" dt="2022-03-23T20:32:10.044" v="350" actId="207"/>
          <ac:spMkLst>
            <pc:docMk/>
            <pc:sldMk cId="1860277790" sldId="290"/>
            <ac:spMk id="27" creationId="{89E460B0-9F51-494A-A063-7CD2E3EBF448}"/>
          </ac:spMkLst>
        </pc:spChg>
        <pc:spChg chg="mod">
          <ac:chgData name="Solanki, Chetan" userId="18333c66-4f9a-442e-ad0d-a5c10a8da3b6" providerId="ADAL" clId="{925321C5-9ADB-4A2F-9317-7CB64AC912DE}" dt="2022-03-23T20:32:02.104" v="348" actId="207"/>
          <ac:spMkLst>
            <pc:docMk/>
            <pc:sldMk cId="1860277790" sldId="290"/>
            <ac:spMk id="146" creationId="{97F9E0CD-4472-4D2C-A237-C4FEF0A431DC}"/>
          </ac:spMkLst>
        </pc:spChg>
        <pc:spChg chg="mod">
          <ac:chgData name="Solanki, Chetan" userId="18333c66-4f9a-442e-ad0d-a5c10a8da3b6" providerId="ADAL" clId="{925321C5-9ADB-4A2F-9317-7CB64AC912DE}" dt="2022-03-23T20:33:24.142" v="355" actId="207"/>
          <ac:spMkLst>
            <pc:docMk/>
            <pc:sldMk cId="1860277790" sldId="290"/>
            <ac:spMk id="147" creationId="{072C21AB-923D-438D-9380-9C234C33CD81}"/>
          </ac:spMkLst>
        </pc:spChg>
        <pc:spChg chg="mod">
          <ac:chgData name="Solanki, Chetan" userId="18333c66-4f9a-442e-ad0d-a5c10a8da3b6" providerId="ADAL" clId="{925321C5-9ADB-4A2F-9317-7CB64AC912DE}" dt="2022-03-23T20:32:05.563" v="349" actId="207"/>
          <ac:spMkLst>
            <pc:docMk/>
            <pc:sldMk cId="1860277790" sldId="290"/>
            <ac:spMk id="149" creationId="{2030B297-8BA7-4A06-8A31-F215032D6C6F}"/>
          </ac:spMkLst>
        </pc:spChg>
        <pc:spChg chg="mod">
          <ac:chgData name="Solanki, Chetan" userId="18333c66-4f9a-442e-ad0d-a5c10a8da3b6" providerId="ADAL" clId="{925321C5-9ADB-4A2F-9317-7CB64AC912DE}" dt="2022-03-23T20:33:40.827" v="356" actId="207"/>
          <ac:spMkLst>
            <pc:docMk/>
            <pc:sldMk cId="1860277790" sldId="290"/>
            <ac:spMk id="150" creationId="{22497ACE-5690-4046-BF7B-7E0D581834B9}"/>
          </ac:spMkLst>
        </pc:spChg>
        <pc:spChg chg="mod">
          <ac:chgData name="Solanki, Chetan" userId="18333c66-4f9a-442e-ad0d-a5c10a8da3b6" providerId="ADAL" clId="{925321C5-9ADB-4A2F-9317-7CB64AC912DE}" dt="2022-03-23T20:33:54.469" v="357" actId="207"/>
          <ac:spMkLst>
            <pc:docMk/>
            <pc:sldMk cId="1860277790" sldId="290"/>
            <ac:spMk id="152" creationId="{A2FAB6F0-7D9E-4082-931D-19630D28BDE5}"/>
          </ac:spMkLst>
        </pc:spChg>
        <pc:spChg chg="mod">
          <ac:chgData name="Solanki, Chetan" userId="18333c66-4f9a-442e-ad0d-a5c10a8da3b6" providerId="ADAL" clId="{925321C5-9ADB-4A2F-9317-7CB64AC912DE}" dt="2022-03-23T20:34:59.965" v="380" actId="1035"/>
          <ac:spMkLst>
            <pc:docMk/>
            <pc:sldMk cId="1860277790" sldId="290"/>
            <ac:spMk id="627" creationId="{00000000-0000-0000-0000-000000000000}"/>
          </ac:spMkLst>
        </pc:spChg>
        <pc:spChg chg="mod">
          <ac:chgData name="Solanki, Chetan" userId="18333c66-4f9a-442e-ad0d-a5c10a8da3b6" providerId="ADAL" clId="{925321C5-9ADB-4A2F-9317-7CB64AC912DE}" dt="2022-03-23T20:31:45.927" v="344" actId="207"/>
          <ac:spMkLst>
            <pc:docMk/>
            <pc:sldMk cId="1860277790" sldId="290"/>
            <ac:spMk id="629" creationId="{00000000-0000-0000-0000-000000000000}"/>
          </ac:spMkLst>
        </pc:spChg>
        <pc:spChg chg="mod">
          <ac:chgData name="Solanki, Chetan" userId="18333c66-4f9a-442e-ad0d-a5c10a8da3b6" providerId="ADAL" clId="{925321C5-9ADB-4A2F-9317-7CB64AC912DE}" dt="2022-03-23T20:33:12.737" v="354" actId="207"/>
          <ac:spMkLst>
            <pc:docMk/>
            <pc:sldMk cId="1860277790" sldId="290"/>
            <ac:spMk id="630" creationId="{00000000-0000-0000-0000-000000000000}"/>
          </ac:spMkLst>
        </pc:spChg>
        <pc:spChg chg="mod">
          <ac:chgData name="Solanki, Chetan" userId="18333c66-4f9a-442e-ad0d-a5c10a8da3b6" providerId="ADAL" clId="{925321C5-9ADB-4A2F-9317-7CB64AC912DE}" dt="2022-03-23T20:31:58.220" v="347" actId="207"/>
          <ac:spMkLst>
            <pc:docMk/>
            <pc:sldMk cId="1860277790" sldId="290"/>
            <ac:spMk id="636" creationId="{00000000-0000-0000-0000-000000000000}"/>
          </ac:spMkLst>
        </pc:spChg>
        <pc:spChg chg="mod">
          <ac:chgData name="Solanki, Chetan" userId="18333c66-4f9a-442e-ad0d-a5c10a8da3b6" providerId="ADAL" clId="{925321C5-9ADB-4A2F-9317-7CB64AC912DE}" dt="2022-03-23T20:32:57.790" v="353" actId="207"/>
          <ac:spMkLst>
            <pc:docMk/>
            <pc:sldMk cId="1860277790" sldId="290"/>
            <ac:spMk id="637" creationId="{00000000-0000-0000-0000-000000000000}"/>
          </ac:spMkLst>
        </pc:spChg>
        <pc:spChg chg="mod">
          <ac:chgData name="Solanki, Chetan" userId="18333c66-4f9a-442e-ad0d-a5c10a8da3b6" providerId="ADAL" clId="{925321C5-9ADB-4A2F-9317-7CB64AC912DE}" dt="2022-03-23T20:34:18.320" v="359" actId="207"/>
          <ac:spMkLst>
            <pc:docMk/>
            <pc:sldMk cId="1860277790" sldId="290"/>
            <ac:spMk id="641" creationId="{00000000-0000-0000-0000-000000000000}"/>
          </ac:spMkLst>
        </pc:spChg>
        <pc:grpChg chg="mod">
          <ac:chgData name="Solanki, Chetan" userId="18333c66-4f9a-442e-ad0d-a5c10a8da3b6" providerId="ADAL" clId="{925321C5-9ADB-4A2F-9317-7CB64AC912DE}" dt="2022-03-23T20:31:54.527" v="346" actId="207"/>
          <ac:grpSpMkLst>
            <pc:docMk/>
            <pc:sldMk cId="1860277790" sldId="290"/>
            <ac:grpSpMk id="635" creationId="{00000000-0000-0000-0000-000000000000}"/>
          </ac:grpSpMkLst>
        </pc:grpChg>
        <pc:picChg chg="add mod">
          <ac:chgData name="Solanki, Chetan" userId="18333c66-4f9a-442e-ad0d-a5c10a8da3b6" providerId="ADAL" clId="{925321C5-9ADB-4A2F-9317-7CB64AC912DE}" dt="2022-03-23T20:34:48.439" v="363" actId="167"/>
          <ac:picMkLst>
            <pc:docMk/>
            <pc:sldMk cId="1860277790" sldId="290"/>
            <ac:picMk id="28" creationId="{EC8DC97C-DD17-437D-AEF6-B80323DFD8FA}"/>
          </ac:picMkLst>
        </pc:picChg>
        <pc:picChg chg="add mod">
          <ac:chgData name="Solanki, Chetan" userId="18333c66-4f9a-442e-ad0d-a5c10a8da3b6" providerId="ADAL" clId="{925321C5-9ADB-4A2F-9317-7CB64AC912DE}" dt="2022-03-23T20:34:48.439" v="363" actId="167"/>
          <ac:picMkLst>
            <pc:docMk/>
            <pc:sldMk cId="1860277790" sldId="290"/>
            <ac:picMk id="29" creationId="{0FED0A75-B418-4C4C-999E-BBE1621360F6}"/>
          </ac:picMkLst>
        </pc:picChg>
      </pc:sldChg>
      <pc:sldChg chg="add del">
        <pc:chgData name="Solanki, Chetan" userId="18333c66-4f9a-442e-ad0d-a5c10a8da3b6" providerId="ADAL" clId="{925321C5-9ADB-4A2F-9317-7CB64AC912DE}" dt="2022-03-23T21:00:21.868" v="383"/>
        <pc:sldMkLst>
          <pc:docMk/>
          <pc:sldMk cId="2989327253" sldId="291"/>
        </pc:sldMkLst>
      </pc:sldChg>
      <pc:sldChg chg="modSp mod">
        <pc:chgData name="Solanki, Chetan" userId="18333c66-4f9a-442e-ad0d-a5c10a8da3b6" providerId="ADAL" clId="{925321C5-9ADB-4A2F-9317-7CB64AC912DE}" dt="2022-03-25T19:34:22.625" v="408" actId="20577"/>
        <pc:sldMkLst>
          <pc:docMk/>
          <pc:sldMk cId="726574567" sldId="405"/>
        </pc:sldMkLst>
        <pc:spChg chg="mod">
          <ac:chgData name="Solanki, Chetan" userId="18333c66-4f9a-442e-ad0d-a5c10a8da3b6" providerId="ADAL" clId="{925321C5-9ADB-4A2F-9317-7CB64AC912DE}" dt="2022-03-23T20:04:24.724" v="17" actId="20577"/>
          <ac:spMkLst>
            <pc:docMk/>
            <pc:sldMk cId="726574567" sldId="405"/>
            <ac:spMk id="2" creationId="{53A3AB7E-E737-0843-940A-EA97EC73CD4A}"/>
          </ac:spMkLst>
        </pc:spChg>
        <pc:graphicFrameChg chg="modGraphic">
          <ac:chgData name="Solanki, Chetan" userId="18333c66-4f9a-442e-ad0d-a5c10a8da3b6" providerId="ADAL" clId="{925321C5-9ADB-4A2F-9317-7CB64AC912DE}" dt="2022-03-25T19:34:22.625" v="408" actId="20577"/>
          <ac:graphicFrameMkLst>
            <pc:docMk/>
            <pc:sldMk cId="726574567" sldId="405"/>
            <ac:graphicFrameMk id="10" creationId="{F26B73E1-345F-495F-83AD-FCACCE3D1497}"/>
          </ac:graphicFrameMkLst>
        </pc:graphicFrameChg>
      </pc:sldChg>
      <pc:sldChg chg="modSp mod">
        <pc:chgData name="Solanki, Chetan" userId="18333c66-4f9a-442e-ad0d-a5c10a8da3b6" providerId="ADAL" clId="{925321C5-9ADB-4A2F-9317-7CB64AC912DE}" dt="2022-03-23T19:57:26.331" v="10" actId="20577"/>
        <pc:sldMkLst>
          <pc:docMk/>
          <pc:sldMk cId="3366277143" sldId="409"/>
        </pc:sldMkLst>
        <pc:spChg chg="mod">
          <ac:chgData name="Solanki, Chetan" userId="18333c66-4f9a-442e-ad0d-a5c10a8da3b6" providerId="ADAL" clId="{925321C5-9ADB-4A2F-9317-7CB64AC912DE}" dt="2022-03-23T19:57:26.331" v="10" actId="20577"/>
          <ac:spMkLst>
            <pc:docMk/>
            <pc:sldMk cId="3366277143" sldId="409"/>
            <ac:spMk id="12" creationId="{B36FD72F-7534-C341-8E34-509C6BD60AD6}"/>
          </ac:spMkLst>
        </pc:spChg>
      </pc:sldChg>
      <pc:sldChg chg="modSp mod">
        <pc:chgData name="Solanki, Chetan" userId="18333c66-4f9a-442e-ad0d-a5c10a8da3b6" providerId="ADAL" clId="{925321C5-9ADB-4A2F-9317-7CB64AC912DE}" dt="2022-03-25T19:35:01.624" v="440" actId="1038"/>
        <pc:sldMkLst>
          <pc:docMk/>
          <pc:sldMk cId="3369465123" sldId="432"/>
        </pc:sldMkLst>
        <pc:spChg chg="mod">
          <ac:chgData name="Solanki, Chetan" userId="18333c66-4f9a-442e-ad0d-a5c10a8da3b6" providerId="ADAL" clId="{925321C5-9ADB-4A2F-9317-7CB64AC912DE}" dt="2022-03-25T19:35:01.624" v="440" actId="1038"/>
          <ac:spMkLst>
            <pc:docMk/>
            <pc:sldMk cId="3369465123" sldId="432"/>
            <ac:spMk id="14" creationId="{1FAFACCB-34F6-4677-AF9D-C765E3656DD1}"/>
          </ac:spMkLst>
        </pc:spChg>
        <pc:spChg chg="mod">
          <ac:chgData name="Solanki, Chetan" userId="18333c66-4f9a-442e-ad0d-a5c10a8da3b6" providerId="ADAL" clId="{925321C5-9ADB-4A2F-9317-7CB64AC912DE}" dt="2022-03-25T19:35:01.624" v="440" actId="1038"/>
          <ac:spMkLst>
            <pc:docMk/>
            <pc:sldMk cId="3369465123" sldId="432"/>
            <ac:spMk id="18" creationId="{EDBD5310-F132-4AC7-B62A-163DDD58CB10}"/>
          </ac:spMkLst>
        </pc:spChg>
        <pc:picChg chg="mod">
          <ac:chgData name="Solanki, Chetan" userId="18333c66-4f9a-442e-ad0d-a5c10a8da3b6" providerId="ADAL" clId="{925321C5-9ADB-4A2F-9317-7CB64AC912DE}" dt="2022-03-25T19:35:01.624" v="440" actId="1038"/>
          <ac:picMkLst>
            <pc:docMk/>
            <pc:sldMk cId="3369465123" sldId="432"/>
            <ac:picMk id="15" creationId="{619B07AF-2058-4C3E-8700-718C55501A5B}"/>
          </ac:picMkLst>
        </pc:picChg>
      </pc:sldChg>
      <pc:sldChg chg="addSp delSp modSp add mod">
        <pc:chgData name="Solanki, Chetan" userId="18333c66-4f9a-442e-ad0d-a5c10a8da3b6" providerId="ADAL" clId="{925321C5-9ADB-4A2F-9317-7CB64AC912DE}" dt="2022-03-23T20:31:02.472" v="343" actId="478"/>
        <pc:sldMkLst>
          <pc:docMk/>
          <pc:sldMk cId="1796982749" sldId="451"/>
        </pc:sldMkLst>
        <pc:spChg chg="add del mod">
          <ac:chgData name="Solanki, Chetan" userId="18333c66-4f9a-442e-ad0d-a5c10a8da3b6" providerId="ADAL" clId="{925321C5-9ADB-4A2F-9317-7CB64AC912DE}" dt="2022-03-23T20:31:02.472" v="343" actId="478"/>
          <ac:spMkLst>
            <pc:docMk/>
            <pc:sldMk cId="1796982749" sldId="451"/>
            <ac:spMk id="7" creationId="{4C35011D-70E6-4C7C-9D1F-77D1C3BF664E}"/>
          </ac:spMkLst>
        </pc:spChg>
        <pc:picChg chg="mod">
          <ac:chgData name="Solanki, Chetan" userId="18333c66-4f9a-442e-ad0d-a5c10a8da3b6" providerId="ADAL" clId="{925321C5-9ADB-4A2F-9317-7CB64AC912DE}" dt="2022-03-23T20:24:23.836" v="69" actId="1076"/>
          <ac:picMkLst>
            <pc:docMk/>
            <pc:sldMk cId="1796982749" sldId="451"/>
            <ac:picMk id="2" creationId="{373F5BEA-F284-44EA-A040-21F12D52F5D1}"/>
          </ac:picMkLst>
        </pc:picChg>
      </pc:sldChg>
      <pc:sldChg chg="add del">
        <pc:chgData name="Solanki, Chetan" userId="18333c66-4f9a-442e-ad0d-a5c10a8da3b6" providerId="ADAL" clId="{925321C5-9ADB-4A2F-9317-7CB64AC912DE}" dt="2022-03-23T21:00:21.868" v="383"/>
        <pc:sldMkLst>
          <pc:docMk/>
          <pc:sldMk cId="114289797" sldId="453"/>
        </pc:sldMkLst>
      </pc:sldChg>
      <pc:sldChg chg="addSp delSp modSp add del">
        <pc:chgData name="Solanki, Chetan" userId="18333c66-4f9a-442e-ad0d-a5c10a8da3b6" providerId="ADAL" clId="{925321C5-9ADB-4A2F-9317-7CB64AC912DE}" dt="2022-03-23T21:00:21.868" v="383"/>
        <pc:sldMkLst>
          <pc:docMk/>
          <pc:sldMk cId="611066275" sldId="454"/>
        </pc:sldMkLst>
        <pc:spChg chg="add del mod">
          <ac:chgData name="Solanki, Chetan" userId="18333c66-4f9a-442e-ad0d-a5c10a8da3b6" providerId="ADAL" clId="{925321C5-9ADB-4A2F-9317-7CB64AC912DE}" dt="2022-03-23T20:25:38.649" v="78"/>
          <ac:spMkLst>
            <pc:docMk/>
            <pc:sldMk cId="611066275" sldId="454"/>
            <ac:spMk id="18" creationId="{EB240262-C58B-4E8C-AB53-6B6681C9CBA9}"/>
          </ac:spMkLst>
        </pc:spChg>
      </pc:sldChg>
      <pc:sldChg chg="delSp modSp mod">
        <pc:chgData name="Solanki, Chetan" userId="18333c66-4f9a-442e-ad0d-a5c10a8da3b6" providerId="ADAL" clId="{925321C5-9ADB-4A2F-9317-7CB64AC912DE}" dt="2022-03-25T19:33:18.117" v="403" actId="14100"/>
        <pc:sldMkLst>
          <pc:docMk/>
          <pc:sldMk cId="1969373205" sldId="456"/>
        </pc:sldMkLst>
        <pc:spChg chg="del">
          <ac:chgData name="Solanki, Chetan" userId="18333c66-4f9a-442e-ad0d-a5c10a8da3b6" providerId="ADAL" clId="{925321C5-9ADB-4A2F-9317-7CB64AC912DE}" dt="2022-03-25T19:32:45.332" v="396" actId="478"/>
          <ac:spMkLst>
            <pc:docMk/>
            <pc:sldMk cId="1969373205" sldId="456"/>
            <ac:spMk id="5" creationId="{142700D1-CDD2-4C9A-AF1E-098831DA70FB}"/>
          </ac:spMkLst>
        </pc:spChg>
        <pc:spChg chg="mod">
          <ac:chgData name="Solanki, Chetan" userId="18333c66-4f9a-442e-ad0d-a5c10a8da3b6" providerId="ADAL" clId="{925321C5-9ADB-4A2F-9317-7CB64AC912DE}" dt="2022-03-25T19:32:56.856" v="399" actId="14100"/>
          <ac:spMkLst>
            <pc:docMk/>
            <pc:sldMk cId="1969373205" sldId="456"/>
            <ac:spMk id="14" creationId="{E04EA703-2A83-4AA2-9708-7B0E524D5648}"/>
          </ac:spMkLst>
        </pc:spChg>
        <pc:spChg chg="mod">
          <ac:chgData name="Solanki, Chetan" userId="18333c66-4f9a-442e-ad0d-a5c10a8da3b6" providerId="ADAL" clId="{925321C5-9ADB-4A2F-9317-7CB64AC912DE}" dt="2022-03-25T19:33:18.117" v="403" actId="14100"/>
          <ac:spMkLst>
            <pc:docMk/>
            <pc:sldMk cId="1969373205" sldId="456"/>
            <ac:spMk id="18" creationId="{582CD959-B452-4D32-8298-8BE679D6161C}"/>
          </ac:spMkLst>
        </pc:spChg>
        <pc:spChg chg="del mod">
          <ac:chgData name="Solanki, Chetan" userId="18333c66-4f9a-442e-ad0d-a5c10a8da3b6" providerId="ADAL" clId="{925321C5-9ADB-4A2F-9317-7CB64AC912DE}" dt="2022-03-25T19:32:41.827" v="395" actId="478"/>
          <ac:spMkLst>
            <pc:docMk/>
            <pc:sldMk cId="1969373205" sldId="456"/>
            <ac:spMk id="19" creationId="{89648CF5-0836-4F88-B1E6-FFF9E787EEFC}"/>
          </ac:spMkLst>
        </pc:spChg>
        <pc:spChg chg="mod">
          <ac:chgData name="Solanki, Chetan" userId="18333c66-4f9a-442e-ad0d-a5c10a8da3b6" providerId="ADAL" clId="{925321C5-9ADB-4A2F-9317-7CB64AC912DE}" dt="2022-03-25T19:33:05.014" v="402" actId="20577"/>
          <ac:spMkLst>
            <pc:docMk/>
            <pc:sldMk cId="1969373205" sldId="456"/>
            <ac:spMk id="20" creationId="{D4B9A8C6-28A2-4DBD-8EC3-23606A1E8258}"/>
          </ac:spMkLst>
        </pc:spChg>
      </pc:sldChg>
      <pc:sldChg chg="modSp add del">
        <pc:chgData name="Solanki, Chetan" userId="18333c66-4f9a-442e-ad0d-a5c10a8da3b6" providerId="ADAL" clId="{925321C5-9ADB-4A2F-9317-7CB64AC912DE}" dt="2022-03-23T21:00:21.868" v="383"/>
        <pc:sldMkLst>
          <pc:docMk/>
          <pc:sldMk cId="3498674012" sldId="460"/>
        </pc:sldMkLst>
        <pc:picChg chg="mod">
          <ac:chgData name="Solanki, Chetan" userId="18333c66-4f9a-442e-ad0d-a5c10a8da3b6" providerId="ADAL" clId="{925321C5-9ADB-4A2F-9317-7CB64AC912DE}" dt="2022-03-23T20:34:29.708" v="361" actId="1076"/>
          <ac:picMkLst>
            <pc:docMk/>
            <pc:sldMk cId="3498674012" sldId="460"/>
            <ac:picMk id="15" creationId="{531A6532-AA3C-1D4C-A2CE-D8CE0ADF4DC7}"/>
          </ac:picMkLst>
        </pc:picChg>
      </pc:sldChg>
      <pc:sldChg chg="add del">
        <pc:chgData name="Solanki, Chetan" userId="18333c66-4f9a-442e-ad0d-a5c10a8da3b6" providerId="ADAL" clId="{925321C5-9ADB-4A2F-9317-7CB64AC912DE}" dt="2022-03-23T20:52:02.033" v="381" actId="47"/>
        <pc:sldMkLst>
          <pc:docMk/>
          <pc:sldMk cId="3916243522" sldId="461"/>
        </pc:sldMkLst>
      </pc:sldChg>
      <pc:sldChg chg="addSp delSp modSp add mod ord">
        <pc:chgData name="Solanki, Chetan" userId="18333c66-4f9a-442e-ad0d-a5c10a8da3b6" providerId="ADAL" clId="{925321C5-9ADB-4A2F-9317-7CB64AC912DE}" dt="2022-03-23T20:30:11.627" v="342" actId="478"/>
        <pc:sldMkLst>
          <pc:docMk/>
          <pc:sldMk cId="872992804" sldId="462"/>
        </pc:sldMkLst>
        <pc:spChg chg="mod">
          <ac:chgData name="Solanki, Chetan" userId="18333c66-4f9a-442e-ad0d-a5c10a8da3b6" providerId="ADAL" clId="{925321C5-9ADB-4A2F-9317-7CB64AC912DE}" dt="2022-03-23T20:26:06.264" v="142" actId="20577"/>
          <ac:spMkLst>
            <pc:docMk/>
            <pc:sldMk cId="872992804" sldId="462"/>
            <ac:spMk id="2" creationId="{53A3AB7E-E737-0843-940A-EA97EC73CD4A}"/>
          </ac:spMkLst>
        </pc:spChg>
        <pc:spChg chg="del">
          <ac:chgData name="Solanki, Chetan" userId="18333c66-4f9a-442e-ad0d-a5c10a8da3b6" providerId="ADAL" clId="{925321C5-9ADB-4A2F-9317-7CB64AC912DE}" dt="2022-03-23T20:26:24.671" v="146" actId="478"/>
          <ac:spMkLst>
            <pc:docMk/>
            <pc:sldMk cId="872992804" sldId="462"/>
            <ac:spMk id="14" creationId="{B1679DCF-097E-456F-8528-22A8EAC229BF}"/>
          </ac:spMkLst>
        </pc:spChg>
        <pc:spChg chg="add mod">
          <ac:chgData name="Solanki, Chetan" userId="18333c66-4f9a-442e-ad0d-a5c10a8da3b6" providerId="ADAL" clId="{925321C5-9ADB-4A2F-9317-7CB64AC912DE}" dt="2022-03-23T20:29:47.332" v="339" actId="20577"/>
          <ac:spMkLst>
            <pc:docMk/>
            <pc:sldMk cId="872992804" sldId="462"/>
            <ac:spMk id="18" creationId="{128C9352-009A-41BE-82A7-7A2AA3E36CE8}"/>
          </ac:spMkLst>
        </pc:spChg>
        <pc:spChg chg="del">
          <ac:chgData name="Solanki, Chetan" userId="18333c66-4f9a-442e-ad0d-a5c10a8da3b6" providerId="ADAL" clId="{925321C5-9ADB-4A2F-9317-7CB64AC912DE}" dt="2022-03-23T20:26:28.078" v="147" actId="478"/>
          <ac:spMkLst>
            <pc:docMk/>
            <pc:sldMk cId="872992804" sldId="462"/>
            <ac:spMk id="19" creationId="{1A8670F3-2E0C-46F6-8C9E-3EC3E5EED66B}"/>
          </ac:spMkLst>
        </pc:spChg>
        <pc:spChg chg="add mod">
          <ac:chgData name="Solanki, Chetan" userId="18333c66-4f9a-442e-ad0d-a5c10a8da3b6" providerId="ADAL" clId="{925321C5-9ADB-4A2F-9317-7CB64AC912DE}" dt="2022-03-23T20:30:01.370" v="340" actId="1076"/>
          <ac:spMkLst>
            <pc:docMk/>
            <pc:sldMk cId="872992804" sldId="462"/>
            <ac:spMk id="20" creationId="{2AA6D294-7593-44BF-BFEF-80C4AD5927FF}"/>
          </ac:spMkLst>
        </pc:spChg>
        <pc:spChg chg="add mod">
          <ac:chgData name="Solanki, Chetan" userId="18333c66-4f9a-442e-ad0d-a5c10a8da3b6" providerId="ADAL" clId="{925321C5-9ADB-4A2F-9317-7CB64AC912DE}" dt="2022-03-23T20:30:07.937" v="341" actId="20577"/>
          <ac:spMkLst>
            <pc:docMk/>
            <pc:sldMk cId="872992804" sldId="462"/>
            <ac:spMk id="21" creationId="{4DDE6475-C9CC-46FB-B412-B8F103C8526B}"/>
          </ac:spMkLst>
        </pc:spChg>
        <pc:spChg chg="del">
          <ac:chgData name="Solanki, Chetan" userId="18333c66-4f9a-442e-ad0d-a5c10a8da3b6" providerId="ADAL" clId="{925321C5-9ADB-4A2F-9317-7CB64AC912DE}" dt="2022-03-23T20:30:11.627" v="342" actId="478"/>
          <ac:spMkLst>
            <pc:docMk/>
            <pc:sldMk cId="872992804" sldId="462"/>
            <ac:spMk id="32" creationId="{4234BF9C-E17F-46AF-8CB5-C9F6E75120CC}"/>
          </ac:spMkLst>
        </pc:spChg>
        <pc:spChg chg="del">
          <ac:chgData name="Solanki, Chetan" userId="18333c66-4f9a-442e-ad0d-a5c10a8da3b6" providerId="ADAL" clId="{925321C5-9ADB-4A2F-9317-7CB64AC912DE}" dt="2022-03-23T20:26:15.497" v="143" actId="478"/>
          <ac:spMkLst>
            <pc:docMk/>
            <pc:sldMk cId="872992804" sldId="462"/>
            <ac:spMk id="37" creationId="{4D28BFC8-065A-4E59-9E5F-9BFF442F5D5A}"/>
          </ac:spMkLst>
        </pc:spChg>
        <pc:graphicFrameChg chg="del modGraphic">
          <ac:chgData name="Solanki, Chetan" userId="18333c66-4f9a-442e-ad0d-a5c10a8da3b6" providerId="ADAL" clId="{925321C5-9ADB-4A2F-9317-7CB64AC912DE}" dt="2022-03-23T20:26:21.297" v="145" actId="478"/>
          <ac:graphicFrameMkLst>
            <pc:docMk/>
            <pc:sldMk cId="872992804" sldId="462"/>
            <ac:graphicFrameMk id="5" creationId="{A658288F-7F68-4E76-838B-4C6904640A53}"/>
          </ac:graphicFrameMkLst>
        </pc:graphicFrameChg>
      </pc:sldChg>
      <pc:sldChg chg="ord">
        <pc:chgData name="Solanki, Chetan" userId="18333c66-4f9a-442e-ad0d-a5c10a8da3b6" providerId="ADAL" clId="{925321C5-9ADB-4A2F-9317-7CB64AC912DE}" dt="2022-03-24T18:32:24.142" v="387"/>
        <pc:sldMkLst>
          <pc:docMk/>
          <pc:sldMk cId="3056760247" sldId="465"/>
        </pc:sldMkLst>
      </pc:sldChg>
      <pc:sldChg chg="ord">
        <pc:chgData name="Solanki, Chetan" userId="18333c66-4f9a-442e-ad0d-a5c10a8da3b6" providerId="ADAL" clId="{925321C5-9ADB-4A2F-9317-7CB64AC912DE}" dt="2022-03-24T17:41:37.023" v="385"/>
        <pc:sldMkLst>
          <pc:docMk/>
          <pc:sldMk cId="4259835348" sldId="466"/>
        </pc:sldMkLst>
      </pc:sldChg>
      <pc:sldChg chg="modSp mod">
        <pc:chgData name="Solanki, Chetan" userId="18333c66-4f9a-442e-ad0d-a5c10a8da3b6" providerId="ADAL" clId="{925321C5-9ADB-4A2F-9317-7CB64AC912DE}" dt="2022-03-24T18:36:33.861" v="392" actId="14100"/>
        <pc:sldMkLst>
          <pc:docMk/>
          <pc:sldMk cId="2822226832" sldId="468"/>
        </pc:sldMkLst>
        <pc:spChg chg="mod">
          <ac:chgData name="Solanki, Chetan" userId="18333c66-4f9a-442e-ad0d-a5c10a8da3b6" providerId="ADAL" clId="{925321C5-9ADB-4A2F-9317-7CB64AC912DE}" dt="2022-03-24T18:36:04.068" v="390" actId="207"/>
          <ac:spMkLst>
            <pc:docMk/>
            <pc:sldMk cId="2822226832" sldId="468"/>
            <ac:spMk id="54" creationId="{22C2A89B-1B00-4A0A-8589-BE94E4DCD74E}"/>
          </ac:spMkLst>
        </pc:spChg>
        <pc:spChg chg="mod">
          <ac:chgData name="Solanki, Chetan" userId="18333c66-4f9a-442e-ad0d-a5c10a8da3b6" providerId="ADAL" clId="{925321C5-9ADB-4A2F-9317-7CB64AC912DE}" dt="2022-03-24T18:35:57.607" v="389" actId="207"/>
          <ac:spMkLst>
            <pc:docMk/>
            <pc:sldMk cId="2822226832" sldId="468"/>
            <ac:spMk id="59" creationId="{AAC3676E-A9CA-430A-A720-E1FFED4639AC}"/>
          </ac:spMkLst>
        </pc:spChg>
        <pc:grpChg chg="mod">
          <ac:chgData name="Solanki, Chetan" userId="18333c66-4f9a-442e-ad0d-a5c10a8da3b6" providerId="ADAL" clId="{925321C5-9ADB-4A2F-9317-7CB64AC912DE}" dt="2022-03-24T18:36:33.861" v="392" actId="14100"/>
          <ac:grpSpMkLst>
            <pc:docMk/>
            <pc:sldMk cId="2822226832" sldId="468"/>
            <ac:grpSpMk id="55" creationId="{522D9BEB-E8B8-4588-92D9-B3A6C515DEFE}"/>
          </ac:grpSpMkLst>
        </pc:grpChg>
      </pc:sldChg>
      <pc:sldChg chg="add del">
        <pc:chgData name="Solanki, Chetan" userId="18333c66-4f9a-442e-ad0d-a5c10a8da3b6" providerId="ADAL" clId="{925321C5-9ADB-4A2F-9317-7CB64AC912DE}" dt="2022-03-23T21:00:21.868" v="383"/>
        <pc:sldMkLst>
          <pc:docMk/>
          <pc:sldMk cId="3352288259" sldId="468"/>
        </pc:sldMkLst>
      </pc:sldChg>
    </pc:docChg>
  </pc:docChgLst>
  <pc:docChgLst>
    <pc:chgData name="Jain, Paridhi" userId="S::jain440@purdue.edu::7f861f1f-76eb-467c-bf65-0759bff15dd4" providerId="AD" clId="Web-{6BF475CC-1FE6-4D56-8E6F-120C11E35C49}"/>
    <pc:docChg chg="modSld">
      <pc:chgData name="Jain, Paridhi" userId="S::jain440@purdue.edu::7f861f1f-76eb-467c-bf65-0759bff15dd4" providerId="AD" clId="Web-{6BF475CC-1FE6-4D56-8E6F-120C11E35C49}" dt="2022-03-25T21:15:21.729" v="48"/>
      <pc:docMkLst>
        <pc:docMk/>
      </pc:docMkLst>
      <pc:sldChg chg="addSp delSp modSp">
        <pc:chgData name="Jain, Paridhi" userId="S::jain440@purdue.edu::7f861f1f-76eb-467c-bf65-0759bff15dd4" providerId="AD" clId="Web-{6BF475CC-1FE6-4D56-8E6F-120C11E35C49}" dt="2022-03-25T21:14:41.229" v="44"/>
        <pc:sldMkLst>
          <pc:docMk/>
          <pc:sldMk cId="2585402372" sldId="395"/>
        </pc:sldMkLst>
        <pc:spChg chg="add del">
          <ac:chgData name="Jain, Paridhi" userId="S::jain440@purdue.edu::7f861f1f-76eb-467c-bf65-0759bff15dd4" providerId="AD" clId="Web-{6BF475CC-1FE6-4D56-8E6F-120C11E35C49}" dt="2022-03-25T21:12:45.229" v="5"/>
          <ac:spMkLst>
            <pc:docMk/>
            <pc:sldMk cId="2585402372" sldId="395"/>
            <ac:spMk id="4" creationId="{8051C4C2-950E-FC93-B2E3-4487173D5422}"/>
          </ac:spMkLst>
        </pc:spChg>
        <pc:spChg chg="mod">
          <ac:chgData name="Jain, Paridhi" userId="S::jain440@purdue.edu::7f861f1f-76eb-467c-bf65-0759bff15dd4" providerId="AD" clId="Web-{6BF475CC-1FE6-4D56-8E6F-120C11E35C49}" dt="2022-03-25T21:14:37.948" v="42"/>
          <ac:spMkLst>
            <pc:docMk/>
            <pc:sldMk cId="2585402372" sldId="395"/>
            <ac:spMk id="6" creationId="{AF393E02-3689-43B2-B248-019E13D0E7E3}"/>
          </ac:spMkLst>
        </pc:spChg>
        <pc:spChg chg="add del">
          <ac:chgData name="Jain, Paridhi" userId="S::jain440@purdue.edu::7f861f1f-76eb-467c-bf65-0759bff15dd4" providerId="AD" clId="Web-{6BF475CC-1FE6-4D56-8E6F-120C11E35C49}" dt="2022-03-25T21:14:31.932" v="41"/>
          <ac:spMkLst>
            <pc:docMk/>
            <pc:sldMk cId="2585402372" sldId="395"/>
            <ac:spMk id="7" creationId="{2AB6312D-B33E-1DDD-9F67-28502005149D}"/>
          </ac:spMkLst>
        </pc:spChg>
        <pc:spChg chg="mod">
          <ac:chgData name="Jain, Paridhi" userId="S::jain440@purdue.edu::7f861f1f-76eb-467c-bf65-0759bff15dd4" providerId="AD" clId="Web-{6BF475CC-1FE6-4D56-8E6F-120C11E35C49}" dt="2022-03-25T21:14:25.604" v="36"/>
          <ac:spMkLst>
            <pc:docMk/>
            <pc:sldMk cId="2585402372" sldId="395"/>
            <ac:spMk id="11" creationId="{FDDC1F04-442D-42DA-9B34-6E313EC7DAD1}"/>
          </ac:spMkLst>
        </pc:spChg>
        <pc:spChg chg="mod">
          <ac:chgData name="Jain, Paridhi" userId="S::jain440@purdue.edu::7f861f1f-76eb-467c-bf65-0759bff15dd4" providerId="AD" clId="Web-{6BF475CC-1FE6-4D56-8E6F-120C11E35C49}" dt="2022-03-25T21:14:39.807" v="43"/>
          <ac:spMkLst>
            <pc:docMk/>
            <pc:sldMk cId="2585402372" sldId="395"/>
            <ac:spMk id="18" creationId="{C802C991-F4AC-4B3D-A9DA-CC645445124C}"/>
          </ac:spMkLst>
        </pc:spChg>
        <pc:spChg chg="mod">
          <ac:chgData name="Jain, Paridhi" userId="S::jain440@purdue.edu::7f861f1f-76eb-467c-bf65-0759bff15dd4" providerId="AD" clId="Web-{6BF475CC-1FE6-4D56-8E6F-120C11E35C49}" dt="2022-03-25T21:14:25.620" v="37"/>
          <ac:spMkLst>
            <pc:docMk/>
            <pc:sldMk cId="2585402372" sldId="395"/>
            <ac:spMk id="20" creationId="{0AE0389C-067F-4EF8-9D9A-BE759CFE2F69}"/>
          </ac:spMkLst>
        </pc:spChg>
        <pc:spChg chg="mod">
          <ac:chgData name="Jain, Paridhi" userId="S::jain440@purdue.edu::7f861f1f-76eb-467c-bf65-0759bff15dd4" providerId="AD" clId="Web-{6BF475CC-1FE6-4D56-8E6F-120C11E35C49}" dt="2022-03-25T21:14:25.635" v="38"/>
          <ac:spMkLst>
            <pc:docMk/>
            <pc:sldMk cId="2585402372" sldId="395"/>
            <ac:spMk id="21" creationId="{FC11CF26-3B6D-43AA-8FF3-BE0AB74A80B0}"/>
          </ac:spMkLst>
        </pc:spChg>
        <pc:spChg chg="mod">
          <ac:chgData name="Jain, Paridhi" userId="S::jain440@purdue.edu::7f861f1f-76eb-467c-bf65-0759bff15dd4" providerId="AD" clId="Web-{6BF475CC-1FE6-4D56-8E6F-120C11E35C49}" dt="2022-03-25T21:14:25.651" v="39"/>
          <ac:spMkLst>
            <pc:docMk/>
            <pc:sldMk cId="2585402372" sldId="395"/>
            <ac:spMk id="22" creationId="{5D0E7F13-6A0D-4CBB-A831-5E8641CA7AFA}"/>
          </ac:spMkLst>
        </pc:spChg>
        <pc:spChg chg="del">
          <ac:chgData name="Jain, Paridhi" userId="S::jain440@purdue.edu::7f861f1f-76eb-467c-bf65-0759bff15dd4" providerId="AD" clId="Web-{6BF475CC-1FE6-4D56-8E6F-120C11E35C49}" dt="2022-03-25T21:14:41.229" v="44"/>
          <ac:spMkLst>
            <pc:docMk/>
            <pc:sldMk cId="2585402372" sldId="395"/>
            <ac:spMk id="30" creationId="{BE10E7D1-ADF7-4239-9037-ED311EE13949}"/>
          </ac:spMkLst>
        </pc:spChg>
        <pc:spChg chg="del">
          <ac:chgData name="Jain, Paridhi" userId="S::jain440@purdue.edu::7f861f1f-76eb-467c-bf65-0759bff15dd4" providerId="AD" clId="Web-{6BF475CC-1FE6-4D56-8E6F-120C11E35C49}" dt="2022-03-25T21:14:00.479" v="30"/>
          <ac:spMkLst>
            <pc:docMk/>
            <pc:sldMk cId="2585402372" sldId="395"/>
            <ac:spMk id="31" creationId="{29E12FE0-E4B2-42EA-A9D0-0AEDB4AB8296}"/>
          </ac:spMkLst>
        </pc:spChg>
        <pc:picChg chg="add mod">
          <ac:chgData name="Jain, Paridhi" userId="S::jain440@purdue.edu::7f861f1f-76eb-467c-bf65-0759bff15dd4" providerId="AD" clId="Web-{6BF475CC-1FE6-4D56-8E6F-120C11E35C49}" dt="2022-03-25T21:14:13.885" v="32"/>
          <ac:picMkLst>
            <pc:docMk/>
            <pc:sldMk cId="2585402372" sldId="395"/>
            <ac:picMk id="5" creationId="{D9EC896F-CC45-B006-7E99-80A91572B421}"/>
          </ac:picMkLst>
        </pc:picChg>
        <pc:picChg chg="add mod">
          <ac:chgData name="Jain, Paridhi" userId="S::jain440@purdue.edu::7f861f1f-76eb-467c-bf65-0759bff15dd4" providerId="AD" clId="Web-{6BF475CC-1FE6-4D56-8E6F-120C11E35C49}" dt="2022-03-25T21:14:13.917" v="35"/>
          <ac:picMkLst>
            <pc:docMk/>
            <pc:sldMk cId="2585402372" sldId="395"/>
            <ac:picMk id="26" creationId="{944B9462-258F-2E93-D10B-ED28E023A355}"/>
          </ac:picMkLst>
        </pc:picChg>
        <pc:picChg chg="del">
          <ac:chgData name="Jain, Paridhi" userId="S::jain440@purdue.edu::7f861f1f-76eb-467c-bf65-0759bff15dd4" providerId="AD" clId="Web-{6BF475CC-1FE6-4D56-8E6F-120C11E35C49}" dt="2022-03-25T21:13:16.416" v="15"/>
          <ac:picMkLst>
            <pc:docMk/>
            <pc:sldMk cId="2585402372" sldId="395"/>
            <ac:picMk id="27" creationId="{9B7F1736-5833-4F1D-B73C-3BFEFBC7C8DB}"/>
          </ac:picMkLst>
        </pc:picChg>
        <pc:picChg chg="del">
          <ac:chgData name="Jain, Paridhi" userId="S::jain440@purdue.edu::7f861f1f-76eb-467c-bf65-0759bff15dd4" providerId="AD" clId="Web-{6BF475CC-1FE6-4D56-8E6F-120C11E35C49}" dt="2022-03-25T21:13:14.838" v="13"/>
          <ac:picMkLst>
            <pc:docMk/>
            <pc:sldMk cId="2585402372" sldId="395"/>
            <ac:picMk id="28" creationId="{B1076225-E09D-48B5-91F7-5EFFD81249D9}"/>
          </ac:picMkLst>
        </pc:picChg>
        <pc:picChg chg="del">
          <ac:chgData name="Jain, Paridhi" userId="S::jain440@purdue.edu::7f861f1f-76eb-467c-bf65-0759bff15dd4" providerId="AD" clId="Web-{6BF475CC-1FE6-4D56-8E6F-120C11E35C49}" dt="2022-03-25T21:13:15.745" v="14"/>
          <ac:picMkLst>
            <pc:docMk/>
            <pc:sldMk cId="2585402372" sldId="395"/>
            <ac:picMk id="29" creationId="{522964C2-796E-440C-AFEE-64D4720D9EF9}"/>
          </ac:picMkLst>
        </pc:picChg>
        <pc:picChg chg="del">
          <ac:chgData name="Jain, Paridhi" userId="S::jain440@purdue.edu::7f861f1f-76eb-467c-bf65-0759bff15dd4" providerId="AD" clId="Web-{6BF475CC-1FE6-4D56-8E6F-120C11E35C49}" dt="2022-03-25T21:13:17.120" v="16"/>
          <ac:picMkLst>
            <pc:docMk/>
            <pc:sldMk cId="2585402372" sldId="395"/>
            <ac:picMk id="33" creationId="{0CACA4D3-783A-42E9-A127-304DA6935268}"/>
          </ac:picMkLst>
        </pc:picChg>
        <pc:picChg chg="add mod">
          <ac:chgData name="Jain, Paridhi" userId="S::jain440@purdue.edu::7f861f1f-76eb-467c-bf65-0759bff15dd4" providerId="AD" clId="Web-{6BF475CC-1FE6-4D56-8E6F-120C11E35C49}" dt="2022-03-25T21:14:13.901" v="33"/>
          <ac:picMkLst>
            <pc:docMk/>
            <pc:sldMk cId="2585402372" sldId="395"/>
            <ac:picMk id="34" creationId="{F5EE787C-48C5-2DF8-100C-C0960431C5F0}"/>
          </ac:picMkLst>
        </pc:picChg>
        <pc:picChg chg="add mod">
          <ac:chgData name="Jain, Paridhi" userId="S::jain440@purdue.edu::7f861f1f-76eb-467c-bf65-0759bff15dd4" providerId="AD" clId="Web-{6BF475CC-1FE6-4D56-8E6F-120C11E35C49}" dt="2022-03-25T21:14:13.901" v="34"/>
          <ac:picMkLst>
            <pc:docMk/>
            <pc:sldMk cId="2585402372" sldId="395"/>
            <ac:picMk id="35" creationId="{56844455-A0A7-5DF5-583F-082D5E6531F5}"/>
          </ac:picMkLst>
        </pc:picChg>
        <pc:picChg chg="del mod">
          <ac:chgData name="Jain, Paridhi" userId="S::jain440@purdue.edu::7f861f1f-76eb-467c-bf65-0759bff15dd4" providerId="AD" clId="Web-{6BF475CC-1FE6-4D56-8E6F-120C11E35C49}" dt="2022-03-25T21:13:14.088" v="12"/>
          <ac:picMkLst>
            <pc:docMk/>
            <pc:sldMk cId="2585402372" sldId="395"/>
            <ac:picMk id="1028" creationId="{D123B6B0-FBF5-41ED-9A15-FAC3A7BCAF12}"/>
          </ac:picMkLst>
        </pc:picChg>
      </pc:sldChg>
      <pc:sldChg chg="modSp">
        <pc:chgData name="Jain, Paridhi" userId="S::jain440@purdue.edu::7f861f1f-76eb-467c-bf65-0759bff15dd4" providerId="AD" clId="Web-{6BF475CC-1FE6-4D56-8E6F-120C11E35C49}" dt="2022-03-25T21:15:21.729" v="48"/>
        <pc:sldMkLst>
          <pc:docMk/>
          <pc:sldMk cId="1969373205" sldId="456"/>
        </pc:sldMkLst>
        <pc:spChg chg="mod">
          <ac:chgData name="Jain, Paridhi" userId="S::jain440@purdue.edu::7f861f1f-76eb-467c-bf65-0759bff15dd4" providerId="AD" clId="Web-{6BF475CC-1FE6-4D56-8E6F-120C11E35C49}" dt="2022-03-25T21:15:21.729" v="48"/>
          <ac:spMkLst>
            <pc:docMk/>
            <pc:sldMk cId="1969373205" sldId="456"/>
            <ac:spMk id="14" creationId="{E04EA703-2A83-4AA2-9708-7B0E524D5648}"/>
          </ac:spMkLst>
        </pc:spChg>
        <pc:spChg chg="mod">
          <ac:chgData name="Jain, Paridhi" userId="S::jain440@purdue.edu::7f861f1f-76eb-467c-bf65-0759bff15dd4" providerId="AD" clId="Web-{6BF475CC-1FE6-4D56-8E6F-120C11E35C49}" dt="2022-03-25T21:15:19.854" v="47"/>
          <ac:spMkLst>
            <pc:docMk/>
            <pc:sldMk cId="1969373205" sldId="456"/>
            <ac:spMk id="20" creationId="{D4B9A8C6-28A2-4DBD-8EC3-23606A1E8258}"/>
          </ac:spMkLst>
        </pc:spChg>
      </pc:sldChg>
      <pc:sldChg chg="addSp delSp">
        <pc:chgData name="Jain, Paridhi" userId="S::jain440@purdue.edu::7f861f1f-76eb-467c-bf65-0759bff15dd4" providerId="AD" clId="Web-{6BF475CC-1FE6-4D56-8E6F-120C11E35C49}" dt="2022-03-25T21:15:09.057" v="46"/>
        <pc:sldMkLst>
          <pc:docMk/>
          <pc:sldMk cId="2861478169" sldId="463"/>
        </pc:sldMkLst>
        <pc:spChg chg="add del">
          <ac:chgData name="Jain, Paridhi" userId="S::jain440@purdue.edu::7f861f1f-76eb-467c-bf65-0759bff15dd4" providerId="AD" clId="Web-{6BF475CC-1FE6-4D56-8E6F-120C11E35C49}" dt="2022-03-25T21:15:09.057" v="46"/>
          <ac:spMkLst>
            <pc:docMk/>
            <pc:sldMk cId="2861478169" sldId="463"/>
            <ac:spMk id="23" creationId="{45AF013E-3D72-9312-BB66-F005E040F4D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Chetan\Downloads\final_clustering.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circle"/>
            <c:size val="8"/>
            <c:spPr>
              <a:solidFill>
                <a:schemeClr val="accent1"/>
              </a:solidFill>
              <a:ln w="9525">
                <a:solidFill>
                  <a:schemeClr val="accent1"/>
                </a:solidFill>
              </a:ln>
              <a:effectLst/>
            </c:spPr>
          </c:marker>
          <c:val>
            <c:numRef>
              <c:f>final_clustering!$BZ$3:$BZ$12</c:f>
              <c:numCache>
                <c:formatCode>General</c:formatCode>
                <c:ptCount val="10"/>
                <c:pt idx="0">
                  <c:v>0.2</c:v>
                </c:pt>
                <c:pt idx="1">
                  <c:v>0.16000000000000003</c:v>
                </c:pt>
                <c:pt idx="2">
                  <c:v>0.12800000000000003</c:v>
                </c:pt>
                <c:pt idx="3">
                  <c:v>0.10240000000000003</c:v>
                </c:pt>
                <c:pt idx="4">
                  <c:v>8.1920000000000048E-2</c:v>
                </c:pt>
                <c:pt idx="5">
                  <c:v>6.5536000000000039E-2</c:v>
                </c:pt>
                <c:pt idx="6">
                  <c:v>5.2428800000000032E-2</c:v>
                </c:pt>
                <c:pt idx="7">
                  <c:v>4.1943040000000036E-2</c:v>
                </c:pt>
                <c:pt idx="8">
                  <c:v>3.355443200000003E-2</c:v>
                </c:pt>
                <c:pt idx="9">
                  <c:v>2.6843545600000025E-2</c:v>
                </c:pt>
              </c:numCache>
            </c:numRef>
          </c:val>
          <c:smooth val="0"/>
          <c:extLst>
            <c:ext xmlns:c16="http://schemas.microsoft.com/office/drawing/2014/chart" uri="{C3380CC4-5D6E-409C-BE32-E72D297353CC}">
              <c16:uniqueId val="{00000000-DE2F-4030-A07A-285A39B8C014}"/>
            </c:ext>
          </c:extLst>
        </c:ser>
        <c:dLbls>
          <c:showLegendKey val="0"/>
          <c:showVal val="0"/>
          <c:showCatName val="0"/>
          <c:showSerName val="0"/>
          <c:showPercent val="0"/>
          <c:showBubbleSize val="0"/>
        </c:dLbls>
        <c:marker val="1"/>
        <c:smooth val="0"/>
        <c:axId val="778088767"/>
        <c:axId val="778089183"/>
      </c:lineChart>
      <c:catAx>
        <c:axId val="77808876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8089183"/>
        <c:crosses val="autoZero"/>
        <c:auto val="1"/>
        <c:lblAlgn val="ctr"/>
        <c:lblOffset val="100"/>
        <c:noMultiLvlLbl val="0"/>
      </c:catAx>
      <c:valAx>
        <c:axId val="7780891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Weights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80887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D3021B-3FA4-4BF0-BE86-B1E136B504ED}" type="doc">
      <dgm:prSet loTypeId="urn:microsoft.com/office/officeart/2005/8/layout/vList3" loCatId="list" qsTypeId="urn:microsoft.com/office/officeart/2005/8/quickstyle/simple1" qsCatId="simple" csTypeId="urn:microsoft.com/office/officeart/2005/8/colors/colorful4" csCatId="colorful" phldr="1"/>
      <dgm:spPr/>
      <dgm:t>
        <a:bodyPr/>
        <a:lstStyle/>
        <a:p>
          <a:endParaRPr lang="en-US"/>
        </a:p>
      </dgm:t>
    </dgm:pt>
    <dgm:pt modelId="{435D1E66-3B1A-4050-8A0F-32B2DD808037}">
      <dgm:prSet custT="1"/>
      <dgm:spPr>
        <a:solidFill>
          <a:srgbClr val="BEF7C0"/>
        </a:solidFill>
      </dgm:spPr>
      <dgm:t>
        <a:bodyPr/>
        <a:lstStyle/>
        <a:p>
          <a:pPr algn="l"/>
          <a:r>
            <a:rPr lang="en-US" sz="2000">
              <a:solidFill>
                <a:schemeClr val="tx1"/>
              </a:solidFill>
            </a:rPr>
            <a:t>Greater conversions</a:t>
          </a:r>
        </a:p>
      </dgm:t>
    </dgm:pt>
    <dgm:pt modelId="{073DC33D-F72E-4179-B4B1-144BCF8858EE}" type="parTrans" cxnId="{6D0E1BAD-F880-45B4-A34E-B886F303E230}">
      <dgm:prSet/>
      <dgm:spPr/>
      <dgm:t>
        <a:bodyPr/>
        <a:lstStyle/>
        <a:p>
          <a:endParaRPr lang="en-US"/>
        </a:p>
      </dgm:t>
    </dgm:pt>
    <dgm:pt modelId="{0A36671B-304E-4069-B23D-ED806EF7911A}" type="sibTrans" cxnId="{6D0E1BAD-F880-45B4-A34E-B886F303E230}">
      <dgm:prSet/>
      <dgm:spPr/>
      <dgm:t>
        <a:bodyPr/>
        <a:lstStyle/>
        <a:p>
          <a:endParaRPr lang="en-US"/>
        </a:p>
      </dgm:t>
    </dgm:pt>
    <dgm:pt modelId="{75678512-2422-40A8-A0FC-1DA9AF988599}">
      <dgm:prSet custT="1"/>
      <dgm:spPr>
        <a:solidFill>
          <a:srgbClr val="31E8E2"/>
        </a:solidFill>
      </dgm:spPr>
      <dgm:t>
        <a:bodyPr/>
        <a:lstStyle/>
        <a:p>
          <a:pPr algn="l"/>
          <a:r>
            <a:rPr lang="en-US" sz="2000" dirty="0">
              <a:solidFill>
                <a:schemeClr val="tx1"/>
              </a:solidFill>
            </a:rPr>
            <a:t>Cost Reduction</a:t>
          </a:r>
        </a:p>
      </dgm:t>
    </dgm:pt>
    <dgm:pt modelId="{C0861416-1D34-4952-BEE6-3D7BA1AF6BAD}" type="parTrans" cxnId="{26487CED-3752-46F3-9D4D-9560AA170F1C}">
      <dgm:prSet/>
      <dgm:spPr/>
      <dgm:t>
        <a:bodyPr/>
        <a:lstStyle/>
        <a:p>
          <a:endParaRPr lang="en-US"/>
        </a:p>
      </dgm:t>
    </dgm:pt>
    <dgm:pt modelId="{B7AB74BE-D815-4C98-9718-327531E23235}" type="sibTrans" cxnId="{26487CED-3752-46F3-9D4D-9560AA170F1C}">
      <dgm:prSet/>
      <dgm:spPr/>
      <dgm:t>
        <a:bodyPr/>
        <a:lstStyle/>
        <a:p>
          <a:endParaRPr lang="en-US"/>
        </a:p>
      </dgm:t>
    </dgm:pt>
    <dgm:pt modelId="{0902BCBF-1400-45A7-A3A4-7CA1D5BD2B6B}" type="pres">
      <dgm:prSet presAssocID="{EBD3021B-3FA4-4BF0-BE86-B1E136B504ED}" presName="linearFlow" presStyleCnt="0">
        <dgm:presLayoutVars>
          <dgm:dir/>
          <dgm:resizeHandles val="exact"/>
        </dgm:presLayoutVars>
      </dgm:prSet>
      <dgm:spPr/>
    </dgm:pt>
    <dgm:pt modelId="{90341321-8406-4407-AEE3-4BFBEAC116E8}" type="pres">
      <dgm:prSet presAssocID="{435D1E66-3B1A-4050-8A0F-32B2DD808037}" presName="composite" presStyleCnt="0"/>
      <dgm:spPr/>
    </dgm:pt>
    <dgm:pt modelId="{12C6D1D9-E00F-423C-821D-58D5DBC48917}" type="pres">
      <dgm:prSet presAssocID="{435D1E66-3B1A-4050-8A0F-32B2DD808037}" presName="imgShp"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rrow circle outline"/>
        </a:ext>
      </dgm:extLst>
    </dgm:pt>
    <dgm:pt modelId="{1D3121E2-F4CF-41F9-B30D-1140A0A7A1F1}" type="pres">
      <dgm:prSet presAssocID="{435D1E66-3B1A-4050-8A0F-32B2DD808037}" presName="txShp" presStyleLbl="node1" presStyleIdx="0" presStyleCnt="2">
        <dgm:presLayoutVars>
          <dgm:bulletEnabled val="1"/>
        </dgm:presLayoutVars>
      </dgm:prSet>
      <dgm:spPr/>
    </dgm:pt>
    <dgm:pt modelId="{1CB644E2-8479-44A1-A58B-528670AC167D}" type="pres">
      <dgm:prSet presAssocID="{0A36671B-304E-4069-B23D-ED806EF7911A}" presName="spacing" presStyleCnt="0"/>
      <dgm:spPr/>
    </dgm:pt>
    <dgm:pt modelId="{D66B9287-4B89-46F4-9407-95AEFAA86E7F}" type="pres">
      <dgm:prSet presAssocID="{75678512-2422-40A8-A0FC-1DA9AF988599}" presName="composite" presStyleCnt="0"/>
      <dgm:spPr/>
    </dgm:pt>
    <dgm:pt modelId="{95F458A8-4F00-41A2-9B94-525BE0D0AD76}" type="pres">
      <dgm:prSet presAssocID="{75678512-2422-40A8-A0FC-1DA9AF988599}" presName="imgShp" presStyleLbl="fgImgPlac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ollar outline"/>
        </a:ext>
      </dgm:extLst>
    </dgm:pt>
    <dgm:pt modelId="{3CE367F5-0F41-44F4-9A3A-09C23E697A68}" type="pres">
      <dgm:prSet presAssocID="{75678512-2422-40A8-A0FC-1DA9AF988599}" presName="txShp" presStyleLbl="node1" presStyleIdx="1" presStyleCnt="2">
        <dgm:presLayoutVars>
          <dgm:bulletEnabled val="1"/>
        </dgm:presLayoutVars>
      </dgm:prSet>
      <dgm:spPr/>
    </dgm:pt>
  </dgm:ptLst>
  <dgm:cxnLst>
    <dgm:cxn modelId="{F4414A04-B042-4D32-8394-4370847B95C9}" type="presOf" srcId="{435D1E66-3B1A-4050-8A0F-32B2DD808037}" destId="{1D3121E2-F4CF-41F9-B30D-1140A0A7A1F1}" srcOrd="0" destOrd="0" presId="urn:microsoft.com/office/officeart/2005/8/layout/vList3"/>
    <dgm:cxn modelId="{5D18851B-DA23-4E43-A5B5-666EC06B97CB}" type="presOf" srcId="{EBD3021B-3FA4-4BF0-BE86-B1E136B504ED}" destId="{0902BCBF-1400-45A7-A3A4-7CA1D5BD2B6B}" srcOrd="0" destOrd="0" presId="urn:microsoft.com/office/officeart/2005/8/layout/vList3"/>
    <dgm:cxn modelId="{6D0E1BAD-F880-45B4-A34E-B886F303E230}" srcId="{EBD3021B-3FA4-4BF0-BE86-B1E136B504ED}" destId="{435D1E66-3B1A-4050-8A0F-32B2DD808037}" srcOrd="0" destOrd="0" parTransId="{073DC33D-F72E-4179-B4B1-144BCF8858EE}" sibTransId="{0A36671B-304E-4069-B23D-ED806EF7911A}"/>
    <dgm:cxn modelId="{EF8DF2AD-CA3F-4E44-B07A-645792A5ABF3}" type="presOf" srcId="{75678512-2422-40A8-A0FC-1DA9AF988599}" destId="{3CE367F5-0F41-44F4-9A3A-09C23E697A68}" srcOrd="0" destOrd="0" presId="urn:microsoft.com/office/officeart/2005/8/layout/vList3"/>
    <dgm:cxn modelId="{26487CED-3752-46F3-9D4D-9560AA170F1C}" srcId="{EBD3021B-3FA4-4BF0-BE86-B1E136B504ED}" destId="{75678512-2422-40A8-A0FC-1DA9AF988599}" srcOrd="1" destOrd="0" parTransId="{C0861416-1D34-4952-BEE6-3D7BA1AF6BAD}" sibTransId="{B7AB74BE-D815-4C98-9718-327531E23235}"/>
    <dgm:cxn modelId="{80396CA5-62B2-4850-BF0A-4FE512309C40}" type="presParOf" srcId="{0902BCBF-1400-45A7-A3A4-7CA1D5BD2B6B}" destId="{90341321-8406-4407-AEE3-4BFBEAC116E8}" srcOrd="0" destOrd="0" presId="urn:microsoft.com/office/officeart/2005/8/layout/vList3"/>
    <dgm:cxn modelId="{07E2FDC6-19F0-4FF9-8B44-7A546D54DD9A}" type="presParOf" srcId="{90341321-8406-4407-AEE3-4BFBEAC116E8}" destId="{12C6D1D9-E00F-423C-821D-58D5DBC48917}" srcOrd="0" destOrd="0" presId="urn:microsoft.com/office/officeart/2005/8/layout/vList3"/>
    <dgm:cxn modelId="{1D938058-EEAE-4838-9EFB-5415812A11CD}" type="presParOf" srcId="{90341321-8406-4407-AEE3-4BFBEAC116E8}" destId="{1D3121E2-F4CF-41F9-B30D-1140A0A7A1F1}" srcOrd="1" destOrd="0" presId="urn:microsoft.com/office/officeart/2005/8/layout/vList3"/>
    <dgm:cxn modelId="{FAEC8278-8869-45D5-886E-FDE6710454EC}" type="presParOf" srcId="{0902BCBF-1400-45A7-A3A4-7CA1D5BD2B6B}" destId="{1CB644E2-8479-44A1-A58B-528670AC167D}" srcOrd="1" destOrd="0" presId="urn:microsoft.com/office/officeart/2005/8/layout/vList3"/>
    <dgm:cxn modelId="{1E84E531-D258-47E1-ACD9-364C1B0028A3}" type="presParOf" srcId="{0902BCBF-1400-45A7-A3A4-7CA1D5BD2B6B}" destId="{D66B9287-4B89-46F4-9407-95AEFAA86E7F}" srcOrd="2" destOrd="0" presId="urn:microsoft.com/office/officeart/2005/8/layout/vList3"/>
    <dgm:cxn modelId="{922CB773-2EC1-42DA-A5D2-C1F242413E42}" type="presParOf" srcId="{D66B9287-4B89-46F4-9407-95AEFAA86E7F}" destId="{95F458A8-4F00-41A2-9B94-525BE0D0AD76}" srcOrd="0" destOrd="0" presId="urn:microsoft.com/office/officeart/2005/8/layout/vList3"/>
    <dgm:cxn modelId="{C46CEA66-5C94-4940-A6CF-134DF31FACCE}" type="presParOf" srcId="{D66B9287-4B89-46F4-9407-95AEFAA86E7F}" destId="{3CE367F5-0F41-44F4-9A3A-09C23E697A68}" srcOrd="1" destOrd="0" presId="urn:microsoft.com/office/officeart/2005/8/layout/vLis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BC22EA2-A159-4602-B69C-CBCF1453669D}" type="doc">
      <dgm:prSet loTypeId="urn:microsoft.com/office/officeart/2005/8/layout/process1" loCatId="process" qsTypeId="urn:microsoft.com/office/officeart/2005/8/quickstyle/simple1" qsCatId="simple" csTypeId="urn:microsoft.com/office/officeart/2005/8/colors/accent1_2" csCatId="accent1" phldr="1"/>
      <dgm:spPr/>
    </dgm:pt>
    <dgm:pt modelId="{1910F393-8FBF-475B-85E5-3CF19EE1EBE3}">
      <dgm:prSet phldrT="[Text]" custT="1"/>
      <dgm:spPr>
        <a:solidFill>
          <a:srgbClr val="FFA9DF"/>
        </a:solidFill>
      </dgm:spPr>
      <dgm:t>
        <a:bodyPr/>
        <a:lstStyle/>
        <a:p>
          <a:r>
            <a:rPr lang="en-US" sz="2000" dirty="0">
              <a:solidFill>
                <a:schemeClr val="tx1"/>
              </a:solidFill>
            </a:rPr>
            <a:t>Better Engagement</a:t>
          </a:r>
        </a:p>
      </dgm:t>
    </dgm:pt>
    <dgm:pt modelId="{5657FA8A-679B-4C5B-9CF1-9C7176E7009D}" type="parTrans" cxnId="{13328ADE-024F-4C53-90C1-916980C1AB7F}">
      <dgm:prSet/>
      <dgm:spPr/>
      <dgm:t>
        <a:bodyPr/>
        <a:lstStyle/>
        <a:p>
          <a:endParaRPr lang="en-US"/>
        </a:p>
      </dgm:t>
    </dgm:pt>
    <dgm:pt modelId="{5E17CAC2-A3DD-4E9E-863A-D604355B3266}" type="sibTrans" cxnId="{13328ADE-024F-4C53-90C1-916980C1AB7F}">
      <dgm:prSet/>
      <dgm:spPr>
        <a:solidFill>
          <a:srgbClr val="FFBA70"/>
        </a:solidFill>
      </dgm:spPr>
      <dgm:t>
        <a:bodyPr/>
        <a:lstStyle/>
        <a:p>
          <a:endParaRPr lang="en-US"/>
        </a:p>
      </dgm:t>
    </dgm:pt>
    <dgm:pt modelId="{247FC571-9549-4D6D-A307-68BB058F8839}">
      <dgm:prSet phldrT="[Text]" custT="1"/>
      <dgm:spPr>
        <a:solidFill>
          <a:srgbClr val="FFA9DF"/>
        </a:solidFill>
      </dgm:spPr>
      <dgm:t>
        <a:bodyPr/>
        <a:lstStyle/>
        <a:p>
          <a:r>
            <a:rPr lang="en-US" sz="2000">
              <a:solidFill>
                <a:schemeClr val="tx1"/>
              </a:solidFill>
            </a:rPr>
            <a:t>Better Business</a:t>
          </a:r>
        </a:p>
      </dgm:t>
    </dgm:pt>
    <dgm:pt modelId="{F62C694B-6283-4A81-AD84-77574C74DC1C}" type="parTrans" cxnId="{70AC6C66-A36F-433B-8053-DA3030527FF0}">
      <dgm:prSet/>
      <dgm:spPr/>
      <dgm:t>
        <a:bodyPr/>
        <a:lstStyle/>
        <a:p>
          <a:endParaRPr lang="en-US"/>
        </a:p>
      </dgm:t>
    </dgm:pt>
    <dgm:pt modelId="{5213B772-265F-49BE-ACA8-7629539AC369}" type="sibTrans" cxnId="{70AC6C66-A36F-433B-8053-DA3030527FF0}">
      <dgm:prSet/>
      <dgm:spPr/>
      <dgm:t>
        <a:bodyPr/>
        <a:lstStyle/>
        <a:p>
          <a:endParaRPr lang="en-US"/>
        </a:p>
      </dgm:t>
    </dgm:pt>
    <dgm:pt modelId="{7CF982C7-6AB2-4A2E-A4B8-18F83CAAC022}" type="pres">
      <dgm:prSet presAssocID="{0BC22EA2-A159-4602-B69C-CBCF1453669D}" presName="Name0" presStyleCnt="0">
        <dgm:presLayoutVars>
          <dgm:dir/>
          <dgm:resizeHandles val="exact"/>
        </dgm:presLayoutVars>
      </dgm:prSet>
      <dgm:spPr/>
    </dgm:pt>
    <dgm:pt modelId="{7F7B766B-7A16-45CA-B267-2C474A3C4540}" type="pres">
      <dgm:prSet presAssocID="{1910F393-8FBF-475B-85E5-3CF19EE1EBE3}" presName="node" presStyleLbl="node1" presStyleIdx="0" presStyleCnt="2">
        <dgm:presLayoutVars>
          <dgm:bulletEnabled val="1"/>
        </dgm:presLayoutVars>
      </dgm:prSet>
      <dgm:spPr/>
    </dgm:pt>
    <dgm:pt modelId="{8F83E999-6E3A-4595-83A9-E4DBC635EB38}" type="pres">
      <dgm:prSet presAssocID="{5E17CAC2-A3DD-4E9E-863A-D604355B3266}" presName="sibTrans" presStyleLbl="sibTrans2D1" presStyleIdx="0" presStyleCnt="1"/>
      <dgm:spPr/>
    </dgm:pt>
    <dgm:pt modelId="{2DE310BD-693C-4B82-87E2-2F11D9734EA5}" type="pres">
      <dgm:prSet presAssocID="{5E17CAC2-A3DD-4E9E-863A-D604355B3266}" presName="connectorText" presStyleLbl="sibTrans2D1" presStyleIdx="0" presStyleCnt="1"/>
      <dgm:spPr/>
    </dgm:pt>
    <dgm:pt modelId="{D15312DE-3B38-42CC-94C6-F26677BFFBE4}" type="pres">
      <dgm:prSet presAssocID="{247FC571-9549-4D6D-A307-68BB058F8839}" presName="node" presStyleLbl="node1" presStyleIdx="1" presStyleCnt="2">
        <dgm:presLayoutVars>
          <dgm:bulletEnabled val="1"/>
        </dgm:presLayoutVars>
      </dgm:prSet>
      <dgm:spPr/>
    </dgm:pt>
  </dgm:ptLst>
  <dgm:cxnLst>
    <dgm:cxn modelId="{0304410A-2CFD-4993-B207-DDBD8E722D92}" type="presOf" srcId="{1910F393-8FBF-475B-85E5-3CF19EE1EBE3}" destId="{7F7B766B-7A16-45CA-B267-2C474A3C4540}" srcOrd="0" destOrd="0" presId="urn:microsoft.com/office/officeart/2005/8/layout/process1"/>
    <dgm:cxn modelId="{70AC6C66-A36F-433B-8053-DA3030527FF0}" srcId="{0BC22EA2-A159-4602-B69C-CBCF1453669D}" destId="{247FC571-9549-4D6D-A307-68BB058F8839}" srcOrd="1" destOrd="0" parTransId="{F62C694B-6283-4A81-AD84-77574C74DC1C}" sibTransId="{5213B772-265F-49BE-ACA8-7629539AC369}"/>
    <dgm:cxn modelId="{B09C7A86-6922-4A33-8A7D-F9785C4E7A77}" type="presOf" srcId="{5E17CAC2-A3DD-4E9E-863A-D604355B3266}" destId="{8F83E999-6E3A-4595-83A9-E4DBC635EB38}" srcOrd="0" destOrd="0" presId="urn:microsoft.com/office/officeart/2005/8/layout/process1"/>
    <dgm:cxn modelId="{F49D09B9-A447-4AB8-B792-58DC79A3D3E1}" type="presOf" srcId="{5E17CAC2-A3DD-4E9E-863A-D604355B3266}" destId="{2DE310BD-693C-4B82-87E2-2F11D9734EA5}" srcOrd="1" destOrd="0" presId="urn:microsoft.com/office/officeart/2005/8/layout/process1"/>
    <dgm:cxn modelId="{13328ADE-024F-4C53-90C1-916980C1AB7F}" srcId="{0BC22EA2-A159-4602-B69C-CBCF1453669D}" destId="{1910F393-8FBF-475B-85E5-3CF19EE1EBE3}" srcOrd="0" destOrd="0" parTransId="{5657FA8A-679B-4C5B-9CF1-9C7176E7009D}" sibTransId="{5E17CAC2-A3DD-4E9E-863A-D604355B3266}"/>
    <dgm:cxn modelId="{366988EF-7C7C-4243-AC86-D2EB0AF9A6AB}" type="presOf" srcId="{0BC22EA2-A159-4602-B69C-CBCF1453669D}" destId="{7CF982C7-6AB2-4A2E-A4B8-18F83CAAC022}" srcOrd="0" destOrd="0" presId="urn:microsoft.com/office/officeart/2005/8/layout/process1"/>
    <dgm:cxn modelId="{973014FC-DC05-4830-8771-80A5AF3429B4}" type="presOf" srcId="{247FC571-9549-4D6D-A307-68BB058F8839}" destId="{D15312DE-3B38-42CC-94C6-F26677BFFBE4}" srcOrd="0" destOrd="0" presId="urn:microsoft.com/office/officeart/2005/8/layout/process1"/>
    <dgm:cxn modelId="{FC568C73-DF98-49D2-8761-A06A8D6BA129}" type="presParOf" srcId="{7CF982C7-6AB2-4A2E-A4B8-18F83CAAC022}" destId="{7F7B766B-7A16-45CA-B267-2C474A3C4540}" srcOrd="0" destOrd="0" presId="urn:microsoft.com/office/officeart/2005/8/layout/process1"/>
    <dgm:cxn modelId="{AA2C09EA-8F48-4165-B785-11BA1AEB998C}" type="presParOf" srcId="{7CF982C7-6AB2-4A2E-A4B8-18F83CAAC022}" destId="{8F83E999-6E3A-4595-83A9-E4DBC635EB38}" srcOrd="1" destOrd="0" presId="urn:microsoft.com/office/officeart/2005/8/layout/process1"/>
    <dgm:cxn modelId="{EFA9FF9A-4044-452D-93D7-97A16DE9BD50}" type="presParOf" srcId="{8F83E999-6E3A-4595-83A9-E4DBC635EB38}" destId="{2DE310BD-693C-4B82-87E2-2F11D9734EA5}" srcOrd="0" destOrd="0" presId="urn:microsoft.com/office/officeart/2005/8/layout/process1"/>
    <dgm:cxn modelId="{B492983A-CD5D-49A6-8DDF-E2801B7C0EBE}" type="presParOf" srcId="{7CF982C7-6AB2-4A2E-A4B8-18F83CAAC022}" destId="{D15312DE-3B38-42CC-94C6-F26677BFFBE4}" srcOrd="2"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F8F645C-D024-49A5-B712-A429A3F25ABC}" type="doc">
      <dgm:prSet loTypeId="urn:microsoft.com/office/officeart/2005/8/layout/equation1" loCatId="process" qsTypeId="urn:microsoft.com/office/officeart/2005/8/quickstyle/simple1" qsCatId="simple" csTypeId="urn:microsoft.com/office/officeart/2005/8/colors/accent1_2" csCatId="accent1" phldr="1"/>
      <dgm:spPr/>
    </dgm:pt>
    <dgm:pt modelId="{7440FA04-38D2-4E46-B39F-179990174A39}">
      <dgm:prSet phldrT="[Text]" custT="1"/>
      <dgm:spPr>
        <a:solidFill>
          <a:srgbClr val="FFA9DF"/>
        </a:solidFill>
      </dgm:spPr>
      <dgm:t>
        <a:bodyPr/>
        <a:lstStyle/>
        <a:p>
          <a:r>
            <a:rPr lang="en-US" sz="2000">
              <a:solidFill>
                <a:schemeClr val="tx1"/>
              </a:solidFill>
            </a:rPr>
            <a:t>Cluster Analysis</a:t>
          </a:r>
        </a:p>
      </dgm:t>
    </dgm:pt>
    <dgm:pt modelId="{CE3E9003-58C6-49AA-A971-22FFB40CC96F}" type="parTrans" cxnId="{17A408CD-120B-433D-8FB7-A9B4251DFE6B}">
      <dgm:prSet/>
      <dgm:spPr/>
      <dgm:t>
        <a:bodyPr/>
        <a:lstStyle/>
        <a:p>
          <a:endParaRPr lang="en-US"/>
        </a:p>
      </dgm:t>
    </dgm:pt>
    <dgm:pt modelId="{F2A8982F-E80E-4036-B990-22EC448F9EC7}" type="sibTrans" cxnId="{17A408CD-120B-433D-8FB7-A9B4251DFE6B}">
      <dgm:prSet/>
      <dgm:spPr>
        <a:solidFill>
          <a:srgbClr val="FFBA70"/>
        </a:solidFill>
      </dgm:spPr>
      <dgm:t>
        <a:bodyPr/>
        <a:lstStyle/>
        <a:p>
          <a:endParaRPr lang="en-US"/>
        </a:p>
      </dgm:t>
    </dgm:pt>
    <dgm:pt modelId="{7EA475B4-AF43-4B95-AF99-337FD470FE6C}">
      <dgm:prSet phldrT="[Text]" custT="1"/>
      <dgm:spPr>
        <a:solidFill>
          <a:srgbClr val="FFA9DF"/>
        </a:solidFill>
      </dgm:spPr>
      <dgm:t>
        <a:bodyPr/>
        <a:lstStyle/>
        <a:p>
          <a:r>
            <a:rPr lang="en-US" sz="2000">
              <a:solidFill>
                <a:schemeClr val="tx1"/>
              </a:solidFill>
            </a:rPr>
            <a:t>Precision Marketing</a:t>
          </a:r>
        </a:p>
      </dgm:t>
    </dgm:pt>
    <dgm:pt modelId="{8CA8378A-D820-4D34-856C-8F629767B2B0}" type="parTrans" cxnId="{07524BCD-835B-4086-B73F-51469E2FC722}">
      <dgm:prSet/>
      <dgm:spPr/>
      <dgm:t>
        <a:bodyPr/>
        <a:lstStyle/>
        <a:p>
          <a:endParaRPr lang="en-US"/>
        </a:p>
      </dgm:t>
    </dgm:pt>
    <dgm:pt modelId="{A3C99BD7-39C1-4423-9539-837A484C8CF8}" type="sibTrans" cxnId="{07524BCD-835B-4086-B73F-51469E2FC722}">
      <dgm:prSet/>
      <dgm:spPr>
        <a:solidFill>
          <a:srgbClr val="FFBA70"/>
        </a:solidFill>
      </dgm:spPr>
      <dgm:t>
        <a:bodyPr/>
        <a:lstStyle/>
        <a:p>
          <a:endParaRPr lang="en-US"/>
        </a:p>
      </dgm:t>
    </dgm:pt>
    <dgm:pt modelId="{E27D55EC-F6AF-4ECD-9B0A-A56F62DB96DB}">
      <dgm:prSet phldrT="[Text]" custT="1"/>
      <dgm:spPr>
        <a:solidFill>
          <a:srgbClr val="FFA9DF"/>
        </a:solidFill>
      </dgm:spPr>
      <dgm:t>
        <a:bodyPr/>
        <a:lstStyle/>
        <a:p>
          <a:r>
            <a:rPr lang="en-US" sz="2000">
              <a:solidFill>
                <a:schemeClr val="tx1"/>
              </a:solidFill>
            </a:rPr>
            <a:t>Successful Marketing Campaigns</a:t>
          </a:r>
        </a:p>
      </dgm:t>
    </dgm:pt>
    <dgm:pt modelId="{0B9372D6-F90C-41BA-AC5B-E7E53893E5B3}" type="parTrans" cxnId="{469FBE5C-1AA3-4190-AD66-025443BF6ABD}">
      <dgm:prSet/>
      <dgm:spPr/>
      <dgm:t>
        <a:bodyPr/>
        <a:lstStyle/>
        <a:p>
          <a:endParaRPr lang="en-US"/>
        </a:p>
      </dgm:t>
    </dgm:pt>
    <dgm:pt modelId="{375C0057-20D6-4079-9C85-D9B31A466820}" type="sibTrans" cxnId="{469FBE5C-1AA3-4190-AD66-025443BF6ABD}">
      <dgm:prSet/>
      <dgm:spPr/>
      <dgm:t>
        <a:bodyPr/>
        <a:lstStyle/>
        <a:p>
          <a:endParaRPr lang="en-US"/>
        </a:p>
      </dgm:t>
    </dgm:pt>
    <dgm:pt modelId="{5C465824-5CA0-4585-B9A7-1555A7B6F99B}" type="pres">
      <dgm:prSet presAssocID="{1F8F645C-D024-49A5-B712-A429A3F25ABC}" presName="linearFlow" presStyleCnt="0">
        <dgm:presLayoutVars>
          <dgm:dir/>
          <dgm:resizeHandles val="exact"/>
        </dgm:presLayoutVars>
      </dgm:prSet>
      <dgm:spPr/>
    </dgm:pt>
    <dgm:pt modelId="{053A24FE-2CB3-4BB8-A7E0-52CB70E9D89D}" type="pres">
      <dgm:prSet presAssocID="{7440FA04-38D2-4E46-B39F-179990174A39}" presName="node" presStyleLbl="node1" presStyleIdx="0" presStyleCnt="3">
        <dgm:presLayoutVars>
          <dgm:bulletEnabled val="1"/>
        </dgm:presLayoutVars>
      </dgm:prSet>
      <dgm:spPr>
        <a:prstGeom prst="roundRect">
          <a:avLst/>
        </a:prstGeom>
      </dgm:spPr>
    </dgm:pt>
    <dgm:pt modelId="{A1B9FABB-63DC-4727-8F66-ECDAE29B993F}" type="pres">
      <dgm:prSet presAssocID="{F2A8982F-E80E-4036-B990-22EC448F9EC7}" presName="spacerL" presStyleCnt="0"/>
      <dgm:spPr/>
    </dgm:pt>
    <dgm:pt modelId="{B8A89937-70D0-43B5-ACBC-7FA97E367832}" type="pres">
      <dgm:prSet presAssocID="{F2A8982F-E80E-4036-B990-22EC448F9EC7}" presName="sibTrans" presStyleLbl="sibTrans2D1" presStyleIdx="0" presStyleCnt="2"/>
      <dgm:spPr/>
    </dgm:pt>
    <dgm:pt modelId="{04C12A7B-3341-4409-9E72-90E58CEFBEEA}" type="pres">
      <dgm:prSet presAssocID="{F2A8982F-E80E-4036-B990-22EC448F9EC7}" presName="spacerR" presStyleCnt="0"/>
      <dgm:spPr/>
    </dgm:pt>
    <dgm:pt modelId="{00BFF0F6-A2FB-4CFD-93C7-FDB9FFF2C463}" type="pres">
      <dgm:prSet presAssocID="{7EA475B4-AF43-4B95-AF99-337FD470FE6C}" presName="node" presStyleLbl="node1" presStyleIdx="1" presStyleCnt="3">
        <dgm:presLayoutVars>
          <dgm:bulletEnabled val="1"/>
        </dgm:presLayoutVars>
      </dgm:prSet>
      <dgm:spPr>
        <a:prstGeom prst="roundRect">
          <a:avLst/>
        </a:prstGeom>
      </dgm:spPr>
    </dgm:pt>
    <dgm:pt modelId="{56A44DB1-8F19-41AC-9B97-199F14930DF2}" type="pres">
      <dgm:prSet presAssocID="{A3C99BD7-39C1-4423-9539-837A484C8CF8}" presName="spacerL" presStyleCnt="0"/>
      <dgm:spPr/>
    </dgm:pt>
    <dgm:pt modelId="{432345E5-4637-479D-A214-1FF9DB928CFA}" type="pres">
      <dgm:prSet presAssocID="{A3C99BD7-39C1-4423-9539-837A484C8CF8}" presName="sibTrans" presStyleLbl="sibTrans2D1" presStyleIdx="1" presStyleCnt="2"/>
      <dgm:spPr/>
    </dgm:pt>
    <dgm:pt modelId="{2FB60870-0695-47D7-8A3B-A668D3F410D9}" type="pres">
      <dgm:prSet presAssocID="{A3C99BD7-39C1-4423-9539-837A484C8CF8}" presName="spacerR" presStyleCnt="0"/>
      <dgm:spPr/>
    </dgm:pt>
    <dgm:pt modelId="{72B8C0BD-6B94-43E9-A79F-D9DCADEB5285}" type="pres">
      <dgm:prSet presAssocID="{E27D55EC-F6AF-4ECD-9B0A-A56F62DB96DB}" presName="node" presStyleLbl="node1" presStyleIdx="2" presStyleCnt="3">
        <dgm:presLayoutVars>
          <dgm:bulletEnabled val="1"/>
        </dgm:presLayoutVars>
      </dgm:prSet>
      <dgm:spPr>
        <a:prstGeom prst="roundRect">
          <a:avLst/>
        </a:prstGeom>
      </dgm:spPr>
    </dgm:pt>
  </dgm:ptLst>
  <dgm:cxnLst>
    <dgm:cxn modelId="{F14B4529-2C93-4D5C-8E4F-DA2D2D82A251}" type="presOf" srcId="{E27D55EC-F6AF-4ECD-9B0A-A56F62DB96DB}" destId="{72B8C0BD-6B94-43E9-A79F-D9DCADEB5285}" srcOrd="0" destOrd="0" presId="urn:microsoft.com/office/officeart/2005/8/layout/equation1"/>
    <dgm:cxn modelId="{469FBE5C-1AA3-4190-AD66-025443BF6ABD}" srcId="{1F8F645C-D024-49A5-B712-A429A3F25ABC}" destId="{E27D55EC-F6AF-4ECD-9B0A-A56F62DB96DB}" srcOrd="2" destOrd="0" parTransId="{0B9372D6-F90C-41BA-AC5B-E7E53893E5B3}" sibTransId="{375C0057-20D6-4079-9C85-D9B31A466820}"/>
    <dgm:cxn modelId="{A6165665-51F6-41E2-BFC5-CE7714C73302}" type="presOf" srcId="{A3C99BD7-39C1-4423-9539-837A484C8CF8}" destId="{432345E5-4637-479D-A214-1FF9DB928CFA}" srcOrd="0" destOrd="0" presId="urn:microsoft.com/office/officeart/2005/8/layout/equation1"/>
    <dgm:cxn modelId="{A6A3FA7E-72F1-485F-8C7D-291B20F3973B}" type="presOf" srcId="{F2A8982F-E80E-4036-B990-22EC448F9EC7}" destId="{B8A89937-70D0-43B5-ACBC-7FA97E367832}" srcOrd="0" destOrd="0" presId="urn:microsoft.com/office/officeart/2005/8/layout/equation1"/>
    <dgm:cxn modelId="{D91070B1-BE54-4DEE-B4A4-FA9E58E7B4DD}" type="presOf" srcId="{7EA475B4-AF43-4B95-AF99-337FD470FE6C}" destId="{00BFF0F6-A2FB-4CFD-93C7-FDB9FFF2C463}" srcOrd="0" destOrd="0" presId="urn:microsoft.com/office/officeart/2005/8/layout/equation1"/>
    <dgm:cxn modelId="{D80C9BC4-E01F-4928-8AFD-464DDBB3131A}" type="presOf" srcId="{7440FA04-38D2-4E46-B39F-179990174A39}" destId="{053A24FE-2CB3-4BB8-A7E0-52CB70E9D89D}" srcOrd="0" destOrd="0" presId="urn:microsoft.com/office/officeart/2005/8/layout/equation1"/>
    <dgm:cxn modelId="{17A408CD-120B-433D-8FB7-A9B4251DFE6B}" srcId="{1F8F645C-D024-49A5-B712-A429A3F25ABC}" destId="{7440FA04-38D2-4E46-B39F-179990174A39}" srcOrd="0" destOrd="0" parTransId="{CE3E9003-58C6-49AA-A971-22FFB40CC96F}" sibTransId="{F2A8982F-E80E-4036-B990-22EC448F9EC7}"/>
    <dgm:cxn modelId="{07524BCD-835B-4086-B73F-51469E2FC722}" srcId="{1F8F645C-D024-49A5-B712-A429A3F25ABC}" destId="{7EA475B4-AF43-4B95-AF99-337FD470FE6C}" srcOrd="1" destOrd="0" parTransId="{8CA8378A-D820-4D34-856C-8F629767B2B0}" sibTransId="{A3C99BD7-39C1-4423-9539-837A484C8CF8}"/>
    <dgm:cxn modelId="{6D3573E5-AA57-44A5-A3CE-4C1B4D0A14C3}" type="presOf" srcId="{1F8F645C-D024-49A5-B712-A429A3F25ABC}" destId="{5C465824-5CA0-4585-B9A7-1555A7B6F99B}" srcOrd="0" destOrd="0" presId="urn:microsoft.com/office/officeart/2005/8/layout/equation1"/>
    <dgm:cxn modelId="{96B4E90D-E44C-4EA0-8930-77B821883936}" type="presParOf" srcId="{5C465824-5CA0-4585-B9A7-1555A7B6F99B}" destId="{053A24FE-2CB3-4BB8-A7E0-52CB70E9D89D}" srcOrd="0" destOrd="0" presId="urn:microsoft.com/office/officeart/2005/8/layout/equation1"/>
    <dgm:cxn modelId="{32584A38-12A1-4847-9004-B5748CBF0ECD}" type="presParOf" srcId="{5C465824-5CA0-4585-B9A7-1555A7B6F99B}" destId="{A1B9FABB-63DC-4727-8F66-ECDAE29B993F}" srcOrd="1" destOrd="0" presId="urn:microsoft.com/office/officeart/2005/8/layout/equation1"/>
    <dgm:cxn modelId="{1A39865C-2CBB-4684-9184-3EAA2C2F0592}" type="presParOf" srcId="{5C465824-5CA0-4585-B9A7-1555A7B6F99B}" destId="{B8A89937-70D0-43B5-ACBC-7FA97E367832}" srcOrd="2" destOrd="0" presId="urn:microsoft.com/office/officeart/2005/8/layout/equation1"/>
    <dgm:cxn modelId="{B8392385-BEA0-4D56-B1ED-C1B80581ECF5}" type="presParOf" srcId="{5C465824-5CA0-4585-B9A7-1555A7B6F99B}" destId="{04C12A7B-3341-4409-9E72-90E58CEFBEEA}" srcOrd="3" destOrd="0" presId="urn:microsoft.com/office/officeart/2005/8/layout/equation1"/>
    <dgm:cxn modelId="{AF5CC631-82EA-4AEC-9E4B-E143E9AD78E8}" type="presParOf" srcId="{5C465824-5CA0-4585-B9A7-1555A7B6F99B}" destId="{00BFF0F6-A2FB-4CFD-93C7-FDB9FFF2C463}" srcOrd="4" destOrd="0" presId="urn:microsoft.com/office/officeart/2005/8/layout/equation1"/>
    <dgm:cxn modelId="{064EE4F9-362D-4764-9AA2-2F419C697D73}" type="presParOf" srcId="{5C465824-5CA0-4585-B9A7-1555A7B6F99B}" destId="{56A44DB1-8F19-41AC-9B97-199F14930DF2}" srcOrd="5" destOrd="0" presId="urn:microsoft.com/office/officeart/2005/8/layout/equation1"/>
    <dgm:cxn modelId="{6AECF450-9F99-4E9C-AF90-F216D255BAB5}" type="presParOf" srcId="{5C465824-5CA0-4585-B9A7-1555A7B6F99B}" destId="{432345E5-4637-479D-A214-1FF9DB928CFA}" srcOrd="6" destOrd="0" presId="urn:microsoft.com/office/officeart/2005/8/layout/equation1"/>
    <dgm:cxn modelId="{5DF78625-3B48-4027-98CD-39AF6F4939E9}" type="presParOf" srcId="{5C465824-5CA0-4585-B9A7-1555A7B6F99B}" destId="{2FB60870-0695-47D7-8A3B-A668D3F410D9}" srcOrd="7" destOrd="0" presId="urn:microsoft.com/office/officeart/2005/8/layout/equation1"/>
    <dgm:cxn modelId="{73F0F022-CC80-4A40-ABD5-87281B5D403C}" type="presParOf" srcId="{5C465824-5CA0-4585-B9A7-1555A7B6F99B}" destId="{72B8C0BD-6B94-43E9-A79F-D9DCADEB5285}" srcOrd="8" destOrd="0" presId="urn:microsoft.com/office/officeart/2005/8/layout/equati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0446F18-6814-4BBF-A766-E7E7DF6473BC}" type="doc">
      <dgm:prSet loTypeId="urn:microsoft.com/office/officeart/2005/8/layout/process1" loCatId="process" qsTypeId="urn:microsoft.com/office/officeart/2005/8/quickstyle/simple1" qsCatId="simple" csTypeId="urn:microsoft.com/office/officeart/2005/8/colors/accent1_2" csCatId="accent1" phldr="1"/>
      <dgm:spPr/>
    </dgm:pt>
    <dgm:pt modelId="{9DD4CCCD-59DB-4D89-B9E5-F383CBD61168}">
      <dgm:prSet phldrT="[Text]" custT="1"/>
      <dgm:spPr>
        <a:solidFill>
          <a:srgbClr val="FFA9DF"/>
        </a:solidFill>
        <a:ln w="12700" cap="flat" cmpd="sng" algn="ctr">
          <a:solidFill>
            <a:prstClr val="white">
              <a:hueOff val="0"/>
              <a:satOff val="0"/>
              <a:lumOff val="0"/>
              <a:alphaOff val="0"/>
            </a:prstClr>
          </a:solidFill>
          <a:prstDash val="solid"/>
          <a:miter lim="800000"/>
        </a:ln>
        <a:effectLst/>
      </dgm:spPr>
      <dgm:t>
        <a:bodyPr spcFirstLastPara="0" vert="horz" wrap="square" lIns="76200" tIns="76200" rIns="76200" bIns="76200" numCol="1" spcCol="1270" anchor="ctr" anchorCtr="0"/>
        <a:lstStyle/>
        <a:p>
          <a:r>
            <a:rPr lang="en-US" sz="2000" kern="1200">
              <a:solidFill>
                <a:prstClr val="black"/>
              </a:solidFill>
              <a:latin typeface="Calibri" panose="020F0502020204030204"/>
              <a:ea typeface="+mn-ea"/>
              <a:cs typeface="+mn-cs"/>
            </a:rPr>
            <a:t>Reaching out to members with high propensity to purchase</a:t>
          </a:r>
        </a:p>
      </dgm:t>
    </dgm:pt>
    <dgm:pt modelId="{A0BD08EB-C669-4EF0-B251-D871D5FAFAA4}" type="parTrans" cxnId="{B53740FD-FF31-4997-8C76-D9BF2BC8C25A}">
      <dgm:prSet/>
      <dgm:spPr/>
      <dgm:t>
        <a:bodyPr/>
        <a:lstStyle/>
        <a:p>
          <a:endParaRPr lang="en-US"/>
        </a:p>
      </dgm:t>
    </dgm:pt>
    <dgm:pt modelId="{6A705A8E-B902-466C-A5DB-78573D8CE5F8}" type="sibTrans" cxnId="{B53740FD-FF31-4997-8C76-D9BF2BC8C25A}">
      <dgm:prSet/>
      <dgm:spPr>
        <a:solidFill>
          <a:srgbClr val="FFBA70"/>
        </a:solidFill>
      </dgm:spPr>
      <dgm:t>
        <a:bodyPr/>
        <a:lstStyle/>
        <a:p>
          <a:endParaRPr lang="en-US"/>
        </a:p>
      </dgm:t>
    </dgm:pt>
    <dgm:pt modelId="{38E78B46-E223-4B95-8772-57E68DE02B22}">
      <dgm:prSet phldrT="[Text]" custT="1"/>
      <dgm:spPr>
        <a:solidFill>
          <a:srgbClr val="FFA9DF"/>
        </a:solidFill>
      </dgm:spPr>
      <dgm:t>
        <a:bodyPr/>
        <a:lstStyle/>
        <a:p>
          <a:r>
            <a:rPr lang="en-US" sz="2000">
              <a:solidFill>
                <a:schemeClr val="tx1"/>
              </a:solidFill>
            </a:rPr>
            <a:t>Better Conversion ratio</a:t>
          </a:r>
        </a:p>
      </dgm:t>
    </dgm:pt>
    <dgm:pt modelId="{5C6F36B7-ACC3-43A2-9833-0ED0286602C3}" type="parTrans" cxnId="{0B93E1D6-F262-4186-82BF-0FCCC2ED952E}">
      <dgm:prSet/>
      <dgm:spPr/>
      <dgm:t>
        <a:bodyPr/>
        <a:lstStyle/>
        <a:p>
          <a:endParaRPr lang="en-US"/>
        </a:p>
      </dgm:t>
    </dgm:pt>
    <dgm:pt modelId="{653010BD-10CE-40CA-9DBA-FEEB5F3568F2}" type="sibTrans" cxnId="{0B93E1D6-F262-4186-82BF-0FCCC2ED952E}">
      <dgm:prSet/>
      <dgm:spPr>
        <a:solidFill>
          <a:srgbClr val="FFBA70"/>
        </a:solidFill>
      </dgm:spPr>
      <dgm:t>
        <a:bodyPr/>
        <a:lstStyle/>
        <a:p>
          <a:endParaRPr lang="en-US"/>
        </a:p>
      </dgm:t>
    </dgm:pt>
    <dgm:pt modelId="{9DAA881E-F0EC-45CD-9201-2B2EAB40C38E}">
      <dgm:prSet phldrT="[Text]" custT="1"/>
      <dgm:spPr>
        <a:solidFill>
          <a:srgbClr val="FFA9DF"/>
        </a:solidFill>
      </dgm:spPr>
      <dgm:t>
        <a:bodyPr/>
        <a:lstStyle/>
        <a:p>
          <a:r>
            <a:rPr lang="en-US" sz="2000">
              <a:solidFill>
                <a:schemeClr val="tx1"/>
              </a:solidFill>
            </a:rPr>
            <a:t>Cost Saving and greater revenues</a:t>
          </a:r>
        </a:p>
      </dgm:t>
    </dgm:pt>
    <dgm:pt modelId="{2B9E56BF-1DD4-4C21-9177-87FB8F934DDD}" type="parTrans" cxnId="{3D432E61-B5A6-4C14-A145-6480FE56ADA8}">
      <dgm:prSet/>
      <dgm:spPr/>
      <dgm:t>
        <a:bodyPr/>
        <a:lstStyle/>
        <a:p>
          <a:endParaRPr lang="en-US"/>
        </a:p>
      </dgm:t>
    </dgm:pt>
    <dgm:pt modelId="{9E0653ED-A761-40AF-A827-D12FFFA491B4}" type="sibTrans" cxnId="{3D432E61-B5A6-4C14-A145-6480FE56ADA8}">
      <dgm:prSet/>
      <dgm:spPr/>
      <dgm:t>
        <a:bodyPr/>
        <a:lstStyle/>
        <a:p>
          <a:endParaRPr lang="en-US"/>
        </a:p>
      </dgm:t>
    </dgm:pt>
    <dgm:pt modelId="{E67A1C46-7906-47EB-82DF-5CE3F0A77256}" type="pres">
      <dgm:prSet presAssocID="{B0446F18-6814-4BBF-A766-E7E7DF6473BC}" presName="Name0" presStyleCnt="0">
        <dgm:presLayoutVars>
          <dgm:dir/>
          <dgm:resizeHandles val="exact"/>
        </dgm:presLayoutVars>
      </dgm:prSet>
      <dgm:spPr/>
    </dgm:pt>
    <dgm:pt modelId="{E07A94A4-8A45-4A95-A0FC-63BFE14F772B}" type="pres">
      <dgm:prSet presAssocID="{9DD4CCCD-59DB-4D89-B9E5-F383CBD61168}" presName="node" presStyleLbl="node1" presStyleIdx="0" presStyleCnt="3">
        <dgm:presLayoutVars>
          <dgm:bulletEnabled val="1"/>
        </dgm:presLayoutVars>
      </dgm:prSet>
      <dgm:spPr>
        <a:xfrm>
          <a:off x="6642" y="246441"/>
          <a:ext cx="1985227" cy="1191136"/>
        </a:xfrm>
        <a:prstGeom prst="roundRect">
          <a:avLst>
            <a:gd name="adj" fmla="val 10000"/>
          </a:avLst>
        </a:prstGeom>
      </dgm:spPr>
    </dgm:pt>
    <dgm:pt modelId="{1FD73828-31F4-4E95-AF87-0F44AF04322C}" type="pres">
      <dgm:prSet presAssocID="{6A705A8E-B902-466C-A5DB-78573D8CE5F8}" presName="sibTrans" presStyleLbl="sibTrans2D1" presStyleIdx="0" presStyleCnt="2"/>
      <dgm:spPr/>
    </dgm:pt>
    <dgm:pt modelId="{30A6D5B1-1DDA-4EB8-8E9C-6D5AB47F8547}" type="pres">
      <dgm:prSet presAssocID="{6A705A8E-B902-466C-A5DB-78573D8CE5F8}" presName="connectorText" presStyleLbl="sibTrans2D1" presStyleIdx="0" presStyleCnt="2"/>
      <dgm:spPr/>
    </dgm:pt>
    <dgm:pt modelId="{7B06C7CB-35BB-4727-B228-EEE2EA62DB72}" type="pres">
      <dgm:prSet presAssocID="{38E78B46-E223-4B95-8772-57E68DE02B22}" presName="node" presStyleLbl="node1" presStyleIdx="1" presStyleCnt="3">
        <dgm:presLayoutVars>
          <dgm:bulletEnabled val="1"/>
        </dgm:presLayoutVars>
      </dgm:prSet>
      <dgm:spPr/>
    </dgm:pt>
    <dgm:pt modelId="{AE321BD3-8219-471C-8339-D8CCE49B3464}" type="pres">
      <dgm:prSet presAssocID="{653010BD-10CE-40CA-9DBA-FEEB5F3568F2}" presName="sibTrans" presStyleLbl="sibTrans2D1" presStyleIdx="1" presStyleCnt="2"/>
      <dgm:spPr/>
    </dgm:pt>
    <dgm:pt modelId="{6AAE9369-27AA-4A29-BBA8-A9948F2E09AC}" type="pres">
      <dgm:prSet presAssocID="{653010BD-10CE-40CA-9DBA-FEEB5F3568F2}" presName="connectorText" presStyleLbl="sibTrans2D1" presStyleIdx="1" presStyleCnt="2"/>
      <dgm:spPr/>
    </dgm:pt>
    <dgm:pt modelId="{2F4D2CF1-AB53-4204-9FF9-AE0E2B50B9F2}" type="pres">
      <dgm:prSet presAssocID="{9DAA881E-F0EC-45CD-9201-2B2EAB40C38E}" presName="node" presStyleLbl="node1" presStyleIdx="2" presStyleCnt="3">
        <dgm:presLayoutVars>
          <dgm:bulletEnabled val="1"/>
        </dgm:presLayoutVars>
      </dgm:prSet>
      <dgm:spPr/>
    </dgm:pt>
  </dgm:ptLst>
  <dgm:cxnLst>
    <dgm:cxn modelId="{3D432E61-B5A6-4C14-A145-6480FE56ADA8}" srcId="{B0446F18-6814-4BBF-A766-E7E7DF6473BC}" destId="{9DAA881E-F0EC-45CD-9201-2B2EAB40C38E}" srcOrd="2" destOrd="0" parTransId="{2B9E56BF-1DD4-4C21-9177-87FB8F934DDD}" sibTransId="{9E0653ED-A761-40AF-A827-D12FFFA491B4}"/>
    <dgm:cxn modelId="{9BE1AA45-D75D-4ABA-98AB-D353CF70C5BF}" type="presOf" srcId="{653010BD-10CE-40CA-9DBA-FEEB5F3568F2}" destId="{6AAE9369-27AA-4A29-BBA8-A9948F2E09AC}" srcOrd="1" destOrd="0" presId="urn:microsoft.com/office/officeart/2005/8/layout/process1"/>
    <dgm:cxn modelId="{44BF7E48-0371-45DD-B111-E08B20065920}" type="presOf" srcId="{6A705A8E-B902-466C-A5DB-78573D8CE5F8}" destId="{30A6D5B1-1DDA-4EB8-8E9C-6D5AB47F8547}" srcOrd="1" destOrd="0" presId="urn:microsoft.com/office/officeart/2005/8/layout/process1"/>
    <dgm:cxn modelId="{7F457F6A-D120-4E57-B47E-7825943B4594}" type="presOf" srcId="{9DD4CCCD-59DB-4D89-B9E5-F383CBD61168}" destId="{E07A94A4-8A45-4A95-A0FC-63BFE14F772B}" srcOrd="0" destOrd="0" presId="urn:microsoft.com/office/officeart/2005/8/layout/process1"/>
    <dgm:cxn modelId="{C20AE84C-DE3D-4C86-ABAA-7AE2E5C66DF7}" type="presOf" srcId="{653010BD-10CE-40CA-9DBA-FEEB5F3568F2}" destId="{AE321BD3-8219-471C-8339-D8CCE49B3464}" srcOrd="0" destOrd="0" presId="urn:microsoft.com/office/officeart/2005/8/layout/process1"/>
    <dgm:cxn modelId="{5AC0B455-5B23-4C2F-A444-DF9AEF7B4FBB}" type="presOf" srcId="{6A705A8E-B902-466C-A5DB-78573D8CE5F8}" destId="{1FD73828-31F4-4E95-AF87-0F44AF04322C}" srcOrd="0" destOrd="0" presId="urn:microsoft.com/office/officeart/2005/8/layout/process1"/>
    <dgm:cxn modelId="{267AF878-2B04-4079-85C4-195002BB1B38}" type="presOf" srcId="{B0446F18-6814-4BBF-A766-E7E7DF6473BC}" destId="{E67A1C46-7906-47EB-82DF-5CE3F0A77256}" srcOrd="0" destOrd="0" presId="urn:microsoft.com/office/officeart/2005/8/layout/process1"/>
    <dgm:cxn modelId="{E05B7482-ABFB-4519-971C-3CE830F8AFA7}" type="presOf" srcId="{38E78B46-E223-4B95-8772-57E68DE02B22}" destId="{7B06C7CB-35BB-4727-B228-EEE2EA62DB72}" srcOrd="0" destOrd="0" presId="urn:microsoft.com/office/officeart/2005/8/layout/process1"/>
    <dgm:cxn modelId="{0B93E1D6-F262-4186-82BF-0FCCC2ED952E}" srcId="{B0446F18-6814-4BBF-A766-E7E7DF6473BC}" destId="{38E78B46-E223-4B95-8772-57E68DE02B22}" srcOrd="1" destOrd="0" parTransId="{5C6F36B7-ACC3-43A2-9833-0ED0286602C3}" sibTransId="{653010BD-10CE-40CA-9DBA-FEEB5F3568F2}"/>
    <dgm:cxn modelId="{174C99D8-FF16-4BB7-9080-1871CD1A9EB8}" type="presOf" srcId="{9DAA881E-F0EC-45CD-9201-2B2EAB40C38E}" destId="{2F4D2CF1-AB53-4204-9FF9-AE0E2B50B9F2}" srcOrd="0" destOrd="0" presId="urn:microsoft.com/office/officeart/2005/8/layout/process1"/>
    <dgm:cxn modelId="{B53740FD-FF31-4997-8C76-D9BF2BC8C25A}" srcId="{B0446F18-6814-4BBF-A766-E7E7DF6473BC}" destId="{9DD4CCCD-59DB-4D89-B9E5-F383CBD61168}" srcOrd="0" destOrd="0" parTransId="{A0BD08EB-C669-4EF0-B251-D871D5FAFAA4}" sibTransId="{6A705A8E-B902-466C-A5DB-78573D8CE5F8}"/>
    <dgm:cxn modelId="{472217C4-26D4-4D55-822B-6AF3961DCDCF}" type="presParOf" srcId="{E67A1C46-7906-47EB-82DF-5CE3F0A77256}" destId="{E07A94A4-8A45-4A95-A0FC-63BFE14F772B}" srcOrd="0" destOrd="0" presId="urn:microsoft.com/office/officeart/2005/8/layout/process1"/>
    <dgm:cxn modelId="{46672714-DF80-4044-816B-514B09E5F918}" type="presParOf" srcId="{E67A1C46-7906-47EB-82DF-5CE3F0A77256}" destId="{1FD73828-31F4-4E95-AF87-0F44AF04322C}" srcOrd="1" destOrd="0" presId="urn:microsoft.com/office/officeart/2005/8/layout/process1"/>
    <dgm:cxn modelId="{9572F11B-760D-4CD1-A719-68365129BB0F}" type="presParOf" srcId="{1FD73828-31F4-4E95-AF87-0F44AF04322C}" destId="{30A6D5B1-1DDA-4EB8-8E9C-6D5AB47F8547}" srcOrd="0" destOrd="0" presId="urn:microsoft.com/office/officeart/2005/8/layout/process1"/>
    <dgm:cxn modelId="{298281DA-061C-49B9-864F-37ADBDCA4516}" type="presParOf" srcId="{E67A1C46-7906-47EB-82DF-5CE3F0A77256}" destId="{7B06C7CB-35BB-4727-B228-EEE2EA62DB72}" srcOrd="2" destOrd="0" presId="urn:microsoft.com/office/officeart/2005/8/layout/process1"/>
    <dgm:cxn modelId="{311AC692-C19F-457E-8CAB-04BB8F0176D9}" type="presParOf" srcId="{E67A1C46-7906-47EB-82DF-5CE3F0A77256}" destId="{AE321BD3-8219-471C-8339-D8CCE49B3464}" srcOrd="3" destOrd="0" presId="urn:microsoft.com/office/officeart/2005/8/layout/process1"/>
    <dgm:cxn modelId="{71EC125E-CF52-46A3-959A-436A7DB98015}" type="presParOf" srcId="{AE321BD3-8219-471C-8339-D8CCE49B3464}" destId="{6AAE9369-27AA-4A29-BBA8-A9948F2E09AC}" srcOrd="0" destOrd="0" presId="urn:microsoft.com/office/officeart/2005/8/layout/process1"/>
    <dgm:cxn modelId="{74A7BB43-ED77-4B39-A6DD-859611EAAFEE}" type="presParOf" srcId="{E67A1C46-7906-47EB-82DF-5CE3F0A77256}" destId="{2F4D2CF1-AB53-4204-9FF9-AE0E2B50B9F2}" srcOrd="4" destOrd="0" presId="urn:microsoft.com/office/officeart/2005/8/layout/process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8741A5-D8D4-4CAB-B4EA-87EF098FC9E3}" type="doc">
      <dgm:prSet loTypeId="urn:microsoft.com/office/officeart/2005/8/layout/hList9" loCatId="list" qsTypeId="urn:microsoft.com/office/officeart/2005/8/quickstyle/simple4" qsCatId="simple" csTypeId="urn:microsoft.com/office/officeart/2005/8/colors/colorful4" csCatId="colorful" phldr="1"/>
      <dgm:spPr/>
      <dgm:t>
        <a:bodyPr/>
        <a:lstStyle/>
        <a:p>
          <a:endParaRPr lang="en-US"/>
        </a:p>
      </dgm:t>
    </dgm:pt>
    <dgm:pt modelId="{8C2F3E74-54F1-4106-946A-3E77B03C2CF3}">
      <dgm:prSet phldrT="[Text]" phldr="0"/>
      <dgm:spPr>
        <a:solidFill>
          <a:srgbClr val="F6F09B"/>
        </a:solidFill>
      </dgm:spPr>
      <dgm:t>
        <a:bodyPr/>
        <a:lstStyle/>
        <a:p>
          <a:r>
            <a:rPr lang="en-US">
              <a:solidFill>
                <a:schemeClr val="tx1"/>
              </a:solidFill>
            </a:rPr>
            <a:t>What</a:t>
          </a:r>
        </a:p>
      </dgm:t>
    </dgm:pt>
    <dgm:pt modelId="{D535BFFD-986A-426C-933C-C6D73AB2FC1D}" type="parTrans" cxnId="{CA2CA964-F7FC-4405-B25E-66F60D767CBA}">
      <dgm:prSet/>
      <dgm:spPr/>
      <dgm:t>
        <a:bodyPr/>
        <a:lstStyle/>
        <a:p>
          <a:endParaRPr lang="en-US"/>
        </a:p>
      </dgm:t>
    </dgm:pt>
    <dgm:pt modelId="{7550E0DE-A6B9-40B2-9008-637E55B74D3C}" type="sibTrans" cxnId="{CA2CA964-F7FC-4405-B25E-66F60D767CBA}">
      <dgm:prSet/>
      <dgm:spPr/>
      <dgm:t>
        <a:bodyPr/>
        <a:lstStyle/>
        <a:p>
          <a:endParaRPr lang="en-US"/>
        </a:p>
      </dgm:t>
    </dgm:pt>
    <dgm:pt modelId="{43FDB0B6-B27B-4CA8-8229-01ED23DD921A}">
      <dgm:prSet phldrT="[Text]" phldr="0"/>
      <dgm:spPr/>
      <dgm:t>
        <a:bodyPr/>
        <a:lstStyle/>
        <a:p>
          <a:pPr rtl="0"/>
          <a:r>
            <a:rPr lang="en-US"/>
            <a:t>Customer Segmentation</a:t>
          </a:r>
        </a:p>
      </dgm:t>
    </dgm:pt>
    <dgm:pt modelId="{BA8225E4-9AF0-4BF9-8F7A-3C0663F8510C}" type="parTrans" cxnId="{16BFBE41-A9AC-434C-AD0E-4C6556C5B0C2}">
      <dgm:prSet/>
      <dgm:spPr/>
      <dgm:t>
        <a:bodyPr/>
        <a:lstStyle/>
        <a:p>
          <a:endParaRPr lang="en-US"/>
        </a:p>
      </dgm:t>
    </dgm:pt>
    <dgm:pt modelId="{ABE27E11-F744-4F48-9E0C-3D5CB0505CC0}" type="sibTrans" cxnId="{16BFBE41-A9AC-434C-AD0E-4C6556C5B0C2}">
      <dgm:prSet/>
      <dgm:spPr/>
      <dgm:t>
        <a:bodyPr/>
        <a:lstStyle/>
        <a:p>
          <a:endParaRPr lang="en-US"/>
        </a:p>
      </dgm:t>
    </dgm:pt>
    <dgm:pt modelId="{562E2447-DCDE-438B-87F2-6075BD24312D}">
      <dgm:prSet phldrT="[Text]" phldr="0"/>
      <dgm:spPr/>
      <dgm:t>
        <a:bodyPr/>
        <a:lstStyle/>
        <a:p>
          <a:pPr rtl="0"/>
          <a:r>
            <a:rPr lang="en-US"/>
            <a:t>Predictive Modeling</a:t>
          </a:r>
        </a:p>
      </dgm:t>
    </dgm:pt>
    <dgm:pt modelId="{F5674914-9016-456F-BA13-8ADB78F51729}" type="parTrans" cxnId="{569EB0BB-FC19-48EA-A438-825585F365BE}">
      <dgm:prSet/>
      <dgm:spPr/>
      <dgm:t>
        <a:bodyPr/>
        <a:lstStyle/>
        <a:p>
          <a:endParaRPr lang="en-US"/>
        </a:p>
      </dgm:t>
    </dgm:pt>
    <dgm:pt modelId="{079F2A68-33DB-4CE6-9474-D94CC4D59138}" type="sibTrans" cxnId="{569EB0BB-FC19-48EA-A438-825585F365BE}">
      <dgm:prSet/>
      <dgm:spPr/>
      <dgm:t>
        <a:bodyPr/>
        <a:lstStyle/>
        <a:p>
          <a:endParaRPr lang="en-US"/>
        </a:p>
      </dgm:t>
    </dgm:pt>
    <dgm:pt modelId="{6399C1F1-B5F8-4B9F-A7E1-ED20394ABF6A}">
      <dgm:prSet phldr="0"/>
      <dgm:spPr>
        <a:solidFill>
          <a:srgbClr val="BEF7C0"/>
        </a:solidFill>
      </dgm:spPr>
      <dgm:t>
        <a:bodyPr/>
        <a:lstStyle/>
        <a:p>
          <a:r>
            <a:rPr lang="en-US">
              <a:solidFill>
                <a:schemeClr val="tx1"/>
              </a:solidFill>
            </a:rPr>
            <a:t>Why</a:t>
          </a:r>
        </a:p>
      </dgm:t>
    </dgm:pt>
    <dgm:pt modelId="{063B1E3F-A1B6-4C60-B865-1AF0A6C6D7A1}" type="parTrans" cxnId="{396BBF1B-1948-429E-ABE8-9668E9E5F3A8}">
      <dgm:prSet/>
      <dgm:spPr/>
      <dgm:t>
        <a:bodyPr/>
        <a:lstStyle/>
        <a:p>
          <a:endParaRPr lang="en-US"/>
        </a:p>
      </dgm:t>
    </dgm:pt>
    <dgm:pt modelId="{E0BE6BE1-7322-4F13-A7AF-470316DC5278}" type="sibTrans" cxnId="{396BBF1B-1948-429E-ABE8-9668E9E5F3A8}">
      <dgm:prSet/>
      <dgm:spPr/>
      <dgm:t>
        <a:bodyPr/>
        <a:lstStyle/>
        <a:p>
          <a:endParaRPr lang="en-US"/>
        </a:p>
      </dgm:t>
    </dgm:pt>
    <dgm:pt modelId="{9D336B5B-7C1B-4900-A5E1-96D0AA3E8D50}">
      <dgm:prSet phldr="0"/>
      <dgm:spPr/>
      <dgm:t>
        <a:bodyPr/>
        <a:lstStyle/>
        <a:p>
          <a:pPr rtl="0"/>
          <a:r>
            <a:rPr lang="en-US" dirty="0"/>
            <a:t>Cost Reduction</a:t>
          </a:r>
        </a:p>
      </dgm:t>
    </dgm:pt>
    <dgm:pt modelId="{2A05EB78-997D-4EEF-891E-01E424781F32}" type="parTrans" cxnId="{500B49C8-C2A1-4E2D-8656-83D33A750FED}">
      <dgm:prSet/>
      <dgm:spPr/>
      <dgm:t>
        <a:bodyPr/>
        <a:lstStyle/>
        <a:p>
          <a:endParaRPr lang="en-US"/>
        </a:p>
      </dgm:t>
    </dgm:pt>
    <dgm:pt modelId="{332A0398-B160-4712-933A-44DBAF33EDB5}" type="sibTrans" cxnId="{500B49C8-C2A1-4E2D-8656-83D33A750FED}">
      <dgm:prSet/>
      <dgm:spPr/>
      <dgm:t>
        <a:bodyPr/>
        <a:lstStyle/>
        <a:p>
          <a:endParaRPr lang="en-US"/>
        </a:p>
      </dgm:t>
    </dgm:pt>
    <dgm:pt modelId="{727D1628-E550-463F-B884-B73FB4DD263E}">
      <dgm:prSet phldr="0"/>
      <dgm:spPr/>
      <dgm:t>
        <a:bodyPr/>
        <a:lstStyle/>
        <a:p>
          <a:pPr rtl="0"/>
          <a:r>
            <a:rPr lang="en-US"/>
            <a:t>Greater Conversions</a:t>
          </a:r>
        </a:p>
      </dgm:t>
    </dgm:pt>
    <dgm:pt modelId="{45DFD427-0798-4FFA-9D77-AEDCA1B3BF7A}" type="parTrans" cxnId="{9AFC8F7A-9733-483B-AD09-DB9176908F58}">
      <dgm:prSet/>
      <dgm:spPr/>
      <dgm:t>
        <a:bodyPr/>
        <a:lstStyle/>
        <a:p>
          <a:endParaRPr lang="en-US"/>
        </a:p>
      </dgm:t>
    </dgm:pt>
    <dgm:pt modelId="{9EC83BAB-BC63-4743-AB82-FDFA6A8BDB64}" type="sibTrans" cxnId="{9AFC8F7A-9733-483B-AD09-DB9176908F58}">
      <dgm:prSet/>
      <dgm:spPr/>
      <dgm:t>
        <a:bodyPr/>
        <a:lstStyle/>
        <a:p>
          <a:endParaRPr lang="en-US"/>
        </a:p>
      </dgm:t>
    </dgm:pt>
    <dgm:pt modelId="{B0FD08BC-8122-4F24-ACB2-984A15F624B7}">
      <dgm:prSet phldr="0"/>
      <dgm:spPr/>
      <dgm:t>
        <a:bodyPr/>
        <a:lstStyle/>
        <a:p>
          <a:r>
            <a:rPr lang="en-US"/>
            <a:t>Make it Scalable and Feasible</a:t>
          </a:r>
        </a:p>
      </dgm:t>
    </dgm:pt>
    <dgm:pt modelId="{D0573C54-1959-4C19-9897-951419BBD984}" type="parTrans" cxnId="{BD6F1311-44FE-46F1-8CD6-C46C5C97646A}">
      <dgm:prSet/>
      <dgm:spPr/>
      <dgm:t>
        <a:bodyPr/>
        <a:lstStyle/>
        <a:p>
          <a:endParaRPr lang="en-US"/>
        </a:p>
      </dgm:t>
    </dgm:pt>
    <dgm:pt modelId="{039A4897-E13F-4C2F-A1B3-D9CD236A3E2D}" type="sibTrans" cxnId="{BD6F1311-44FE-46F1-8CD6-C46C5C97646A}">
      <dgm:prSet/>
      <dgm:spPr/>
      <dgm:t>
        <a:bodyPr/>
        <a:lstStyle/>
        <a:p>
          <a:endParaRPr lang="en-US"/>
        </a:p>
      </dgm:t>
    </dgm:pt>
    <dgm:pt modelId="{8067B33D-9D73-4913-BC37-F91C425C0CCC}">
      <dgm:prSet phldr="0"/>
      <dgm:spPr>
        <a:solidFill>
          <a:srgbClr val="31E8E2"/>
        </a:solidFill>
      </dgm:spPr>
      <dgm:t>
        <a:bodyPr/>
        <a:lstStyle/>
        <a:p>
          <a:pPr rtl="0"/>
          <a:r>
            <a:rPr lang="en-US">
              <a:solidFill>
                <a:schemeClr val="tx1"/>
              </a:solidFill>
            </a:rPr>
            <a:t>How</a:t>
          </a:r>
        </a:p>
      </dgm:t>
    </dgm:pt>
    <dgm:pt modelId="{AC88EFFF-B6EB-4752-9D37-FAA3CC690F50}" type="parTrans" cxnId="{ECB2D8B0-3B26-4EAF-A1A2-4FD91B8AFB24}">
      <dgm:prSet/>
      <dgm:spPr/>
      <dgm:t>
        <a:bodyPr/>
        <a:lstStyle/>
        <a:p>
          <a:endParaRPr lang="en-US"/>
        </a:p>
      </dgm:t>
    </dgm:pt>
    <dgm:pt modelId="{B4E23AB0-BC1A-4304-A67F-24B87D3252F5}" type="sibTrans" cxnId="{ECB2D8B0-3B26-4EAF-A1A2-4FD91B8AFB24}">
      <dgm:prSet/>
      <dgm:spPr/>
      <dgm:t>
        <a:bodyPr/>
        <a:lstStyle/>
        <a:p>
          <a:endParaRPr lang="en-US"/>
        </a:p>
      </dgm:t>
    </dgm:pt>
    <dgm:pt modelId="{4893E7FC-C474-402A-8908-D1C3484BFE17}">
      <dgm:prSet phldr="0"/>
      <dgm:spPr/>
      <dgm:t>
        <a:bodyPr/>
        <a:lstStyle/>
        <a:p>
          <a:r>
            <a:rPr lang="en-US"/>
            <a:t>Using Python Libraries and Visualization tools</a:t>
          </a:r>
        </a:p>
      </dgm:t>
    </dgm:pt>
    <dgm:pt modelId="{C6C43934-EC7C-4794-8AE3-8EC05999AC40}" type="parTrans" cxnId="{DD417132-372D-4949-BAB3-A1215CBF31B7}">
      <dgm:prSet/>
      <dgm:spPr/>
      <dgm:t>
        <a:bodyPr/>
        <a:lstStyle/>
        <a:p>
          <a:endParaRPr lang="en-US"/>
        </a:p>
      </dgm:t>
    </dgm:pt>
    <dgm:pt modelId="{18C90F15-2FB5-4E02-802E-057FC0E27416}" type="sibTrans" cxnId="{DD417132-372D-4949-BAB3-A1215CBF31B7}">
      <dgm:prSet/>
      <dgm:spPr/>
      <dgm:t>
        <a:bodyPr/>
        <a:lstStyle/>
        <a:p>
          <a:endParaRPr lang="en-US"/>
        </a:p>
      </dgm:t>
    </dgm:pt>
    <dgm:pt modelId="{808C1912-CC9D-48C7-841D-EF5934ECD274}" type="pres">
      <dgm:prSet presAssocID="{C28741A5-D8D4-4CAB-B4EA-87EF098FC9E3}" presName="list" presStyleCnt="0">
        <dgm:presLayoutVars>
          <dgm:dir/>
          <dgm:animLvl val="lvl"/>
        </dgm:presLayoutVars>
      </dgm:prSet>
      <dgm:spPr/>
    </dgm:pt>
    <dgm:pt modelId="{D0648C9E-9733-43D1-9E7D-0CA7B2BD3B30}" type="pres">
      <dgm:prSet presAssocID="{8C2F3E74-54F1-4106-946A-3E77B03C2CF3}" presName="posSpace" presStyleCnt="0"/>
      <dgm:spPr/>
    </dgm:pt>
    <dgm:pt modelId="{D2532D2B-8CE1-46BA-B254-E46763D1D2F8}" type="pres">
      <dgm:prSet presAssocID="{8C2F3E74-54F1-4106-946A-3E77B03C2CF3}" presName="vertFlow" presStyleCnt="0"/>
      <dgm:spPr/>
    </dgm:pt>
    <dgm:pt modelId="{6C4BF9B1-CDD7-4736-9808-49F421093E47}" type="pres">
      <dgm:prSet presAssocID="{8C2F3E74-54F1-4106-946A-3E77B03C2CF3}" presName="topSpace" presStyleCnt="0"/>
      <dgm:spPr/>
    </dgm:pt>
    <dgm:pt modelId="{605CA515-5A8B-4B31-B737-117CDBCB4500}" type="pres">
      <dgm:prSet presAssocID="{8C2F3E74-54F1-4106-946A-3E77B03C2CF3}" presName="firstComp" presStyleCnt="0"/>
      <dgm:spPr/>
    </dgm:pt>
    <dgm:pt modelId="{6A083B33-CB48-4653-826C-4B64F723BEC0}" type="pres">
      <dgm:prSet presAssocID="{8C2F3E74-54F1-4106-946A-3E77B03C2CF3}" presName="firstChild" presStyleLbl="bgAccFollowNode1" presStyleIdx="0" presStyleCnt="6"/>
      <dgm:spPr/>
    </dgm:pt>
    <dgm:pt modelId="{A5BFC6A3-E45C-438A-B785-A526F82D011F}" type="pres">
      <dgm:prSet presAssocID="{8C2F3E74-54F1-4106-946A-3E77B03C2CF3}" presName="firstChildTx" presStyleLbl="bgAccFollowNode1" presStyleIdx="0" presStyleCnt="6">
        <dgm:presLayoutVars>
          <dgm:bulletEnabled val="1"/>
        </dgm:presLayoutVars>
      </dgm:prSet>
      <dgm:spPr/>
    </dgm:pt>
    <dgm:pt modelId="{663978C1-FA48-4E8F-9AD5-29B5FDA3D29A}" type="pres">
      <dgm:prSet presAssocID="{562E2447-DCDE-438B-87F2-6075BD24312D}" presName="comp" presStyleCnt="0"/>
      <dgm:spPr/>
    </dgm:pt>
    <dgm:pt modelId="{728300E3-2FEB-4CEC-9197-1AAB0B144CFC}" type="pres">
      <dgm:prSet presAssocID="{562E2447-DCDE-438B-87F2-6075BD24312D}" presName="child" presStyleLbl="bgAccFollowNode1" presStyleIdx="1" presStyleCnt="6"/>
      <dgm:spPr/>
    </dgm:pt>
    <dgm:pt modelId="{C2263BD4-F634-4E2F-A90B-948112213091}" type="pres">
      <dgm:prSet presAssocID="{562E2447-DCDE-438B-87F2-6075BD24312D}" presName="childTx" presStyleLbl="bgAccFollowNode1" presStyleIdx="1" presStyleCnt="6">
        <dgm:presLayoutVars>
          <dgm:bulletEnabled val="1"/>
        </dgm:presLayoutVars>
      </dgm:prSet>
      <dgm:spPr/>
    </dgm:pt>
    <dgm:pt modelId="{77A9042D-68FD-43ED-B1C5-766A9BA07E90}" type="pres">
      <dgm:prSet presAssocID="{8C2F3E74-54F1-4106-946A-3E77B03C2CF3}" presName="negSpace" presStyleCnt="0"/>
      <dgm:spPr/>
    </dgm:pt>
    <dgm:pt modelId="{06727EBE-142D-4EB4-918A-20D63012EFA1}" type="pres">
      <dgm:prSet presAssocID="{8C2F3E74-54F1-4106-946A-3E77B03C2CF3}" presName="circle" presStyleLbl="node1" presStyleIdx="0" presStyleCnt="3"/>
      <dgm:spPr/>
    </dgm:pt>
    <dgm:pt modelId="{DF74F321-AFD9-4C00-A9EE-48ED8E6B02BF}" type="pres">
      <dgm:prSet presAssocID="{7550E0DE-A6B9-40B2-9008-637E55B74D3C}" presName="transSpace" presStyleCnt="0"/>
      <dgm:spPr/>
    </dgm:pt>
    <dgm:pt modelId="{5AEB13C0-758D-4CE5-A979-490D33FC7155}" type="pres">
      <dgm:prSet presAssocID="{6399C1F1-B5F8-4B9F-A7E1-ED20394ABF6A}" presName="posSpace" presStyleCnt="0"/>
      <dgm:spPr/>
    </dgm:pt>
    <dgm:pt modelId="{319C1242-D401-402E-9714-AE0C712193E5}" type="pres">
      <dgm:prSet presAssocID="{6399C1F1-B5F8-4B9F-A7E1-ED20394ABF6A}" presName="vertFlow" presStyleCnt="0"/>
      <dgm:spPr/>
    </dgm:pt>
    <dgm:pt modelId="{35C53D2D-1CE8-4830-BF17-5BF4F9B0AEF7}" type="pres">
      <dgm:prSet presAssocID="{6399C1F1-B5F8-4B9F-A7E1-ED20394ABF6A}" presName="topSpace" presStyleCnt="0"/>
      <dgm:spPr/>
    </dgm:pt>
    <dgm:pt modelId="{3F744B31-B17A-49FC-997C-BD7F308EF1DB}" type="pres">
      <dgm:prSet presAssocID="{6399C1F1-B5F8-4B9F-A7E1-ED20394ABF6A}" presName="firstComp" presStyleCnt="0"/>
      <dgm:spPr/>
    </dgm:pt>
    <dgm:pt modelId="{2576F3F5-3BA8-4EDC-923C-982E637A4DC5}" type="pres">
      <dgm:prSet presAssocID="{6399C1F1-B5F8-4B9F-A7E1-ED20394ABF6A}" presName="firstChild" presStyleLbl="bgAccFollowNode1" presStyleIdx="2" presStyleCnt="6"/>
      <dgm:spPr/>
    </dgm:pt>
    <dgm:pt modelId="{AC6B812F-DFA3-448E-BC67-F8F491DD9A96}" type="pres">
      <dgm:prSet presAssocID="{6399C1F1-B5F8-4B9F-A7E1-ED20394ABF6A}" presName="firstChildTx" presStyleLbl="bgAccFollowNode1" presStyleIdx="2" presStyleCnt="6">
        <dgm:presLayoutVars>
          <dgm:bulletEnabled val="1"/>
        </dgm:presLayoutVars>
      </dgm:prSet>
      <dgm:spPr/>
    </dgm:pt>
    <dgm:pt modelId="{52E85859-2C70-41D7-A988-1A1186482E1C}" type="pres">
      <dgm:prSet presAssocID="{9D336B5B-7C1B-4900-A5E1-96D0AA3E8D50}" presName="comp" presStyleCnt="0"/>
      <dgm:spPr/>
    </dgm:pt>
    <dgm:pt modelId="{D7F033CA-EFA0-4582-9EC3-71F4B8D532DA}" type="pres">
      <dgm:prSet presAssocID="{9D336B5B-7C1B-4900-A5E1-96D0AA3E8D50}" presName="child" presStyleLbl="bgAccFollowNode1" presStyleIdx="3" presStyleCnt="6"/>
      <dgm:spPr/>
    </dgm:pt>
    <dgm:pt modelId="{8C7C6C23-A944-4F37-86A2-C90B0D44719A}" type="pres">
      <dgm:prSet presAssocID="{9D336B5B-7C1B-4900-A5E1-96D0AA3E8D50}" presName="childTx" presStyleLbl="bgAccFollowNode1" presStyleIdx="3" presStyleCnt="6">
        <dgm:presLayoutVars>
          <dgm:bulletEnabled val="1"/>
        </dgm:presLayoutVars>
      </dgm:prSet>
      <dgm:spPr/>
    </dgm:pt>
    <dgm:pt modelId="{33122E0D-E5B0-4DE7-A13F-A08752CD86CB}" type="pres">
      <dgm:prSet presAssocID="{6399C1F1-B5F8-4B9F-A7E1-ED20394ABF6A}" presName="negSpace" presStyleCnt="0"/>
      <dgm:spPr/>
    </dgm:pt>
    <dgm:pt modelId="{712510F9-C6B0-4A54-A17C-C3332BDCF074}" type="pres">
      <dgm:prSet presAssocID="{6399C1F1-B5F8-4B9F-A7E1-ED20394ABF6A}" presName="circle" presStyleLbl="node1" presStyleIdx="1" presStyleCnt="3"/>
      <dgm:spPr/>
    </dgm:pt>
    <dgm:pt modelId="{E53E5B31-757D-4CCB-88D3-2BEB3F5F86EF}" type="pres">
      <dgm:prSet presAssocID="{E0BE6BE1-7322-4F13-A7AF-470316DC5278}" presName="transSpace" presStyleCnt="0"/>
      <dgm:spPr/>
    </dgm:pt>
    <dgm:pt modelId="{2C863CF2-B445-4FD7-94DA-9D3F2E0220B7}" type="pres">
      <dgm:prSet presAssocID="{8067B33D-9D73-4913-BC37-F91C425C0CCC}" presName="posSpace" presStyleCnt="0"/>
      <dgm:spPr/>
    </dgm:pt>
    <dgm:pt modelId="{0286AA06-2535-4C60-9860-93907DFFDEA9}" type="pres">
      <dgm:prSet presAssocID="{8067B33D-9D73-4913-BC37-F91C425C0CCC}" presName="vertFlow" presStyleCnt="0"/>
      <dgm:spPr/>
    </dgm:pt>
    <dgm:pt modelId="{09138BF0-9E6D-4AF1-B3D0-3575C0B59878}" type="pres">
      <dgm:prSet presAssocID="{8067B33D-9D73-4913-BC37-F91C425C0CCC}" presName="topSpace" presStyleCnt="0"/>
      <dgm:spPr/>
    </dgm:pt>
    <dgm:pt modelId="{989E5C25-C470-41B7-B438-B586544AB054}" type="pres">
      <dgm:prSet presAssocID="{8067B33D-9D73-4913-BC37-F91C425C0CCC}" presName="firstComp" presStyleCnt="0"/>
      <dgm:spPr/>
    </dgm:pt>
    <dgm:pt modelId="{6D6BBE2B-17C5-4402-B112-43DF10D4B6CF}" type="pres">
      <dgm:prSet presAssocID="{8067B33D-9D73-4913-BC37-F91C425C0CCC}" presName="firstChild" presStyleLbl="bgAccFollowNode1" presStyleIdx="4" presStyleCnt="6"/>
      <dgm:spPr/>
    </dgm:pt>
    <dgm:pt modelId="{EA87914D-CC7C-4B4F-AD4E-326C607DDAF7}" type="pres">
      <dgm:prSet presAssocID="{8067B33D-9D73-4913-BC37-F91C425C0CCC}" presName="firstChildTx" presStyleLbl="bgAccFollowNode1" presStyleIdx="4" presStyleCnt="6">
        <dgm:presLayoutVars>
          <dgm:bulletEnabled val="1"/>
        </dgm:presLayoutVars>
      </dgm:prSet>
      <dgm:spPr/>
    </dgm:pt>
    <dgm:pt modelId="{1A1C889C-EC36-4ADA-B8F6-9E9C55D32CF1}" type="pres">
      <dgm:prSet presAssocID="{B0FD08BC-8122-4F24-ACB2-984A15F624B7}" presName="comp" presStyleCnt="0"/>
      <dgm:spPr/>
    </dgm:pt>
    <dgm:pt modelId="{502D8130-DFB7-4284-BB24-7DB111638084}" type="pres">
      <dgm:prSet presAssocID="{B0FD08BC-8122-4F24-ACB2-984A15F624B7}" presName="child" presStyleLbl="bgAccFollowNode1" presStyleIdx="5" presStyleCnt="6"/>
      <dgm:spPr/>
    </dgm:pt>
    <dgm:pt modelId="{14288136-547B-4431-9124-EE0703975741}" type="pres">
      <dgm:prSet presAssocID="{B0FD08BC-8122-4F24-ACB2-984A15F624B7}" presName="childTx" presStyleLbl="bgAccFollowNode1" presStyleIdx="5" presStyleCnt="6">
        <dgm:presLayoutVars>
          <dgm:bulletEnabled val="1"/>
        </dgm:presLayoutVars>
      </dgm:prSet>
      <dgm:spPr/>
    </dgm:pt>
    <dgm:pt modelId="{62E8A74C-00D0-41BC-AC45-517C0EE07BAA}" type="pres">
      <dgm:prSet presAssocID="{8067B33D-9D73-4913-BC37-F91C425C0CCC}" presName="negSpace" presStyleCnt="0"/>
      <dgm:spPr/>
    </dgm:pt>
    <dgm:pt modelId="{C711FFCB-2E8A-41C3-BB3F-81DB4C55276D}" type="pres">
      <dgm:prSet presAssocID="{8067B33D-9D73-4913-BC37-F91C425C0CCC}" presName="circle" presStyleLbl="node1" presStyleIdx="2" presStyleCnt="3"/>
      <dgm:spPr/>
    </dgm:pt>
  </dgm:ptLst>
  <dgm:cxnLst>
    <dgm:cxn modelId="{BD6F1311-44FE-46F1-8CD6-C46C5C97646A}" srcId="{8067B33D-9D73-4913-BC37-F91C425C0CCC}" destId="{B0FD08BC-8122-4F24-ACB2-984A15F624B7}" srcOrd="1" destOrd="0" parTransId="{D0573C54-1959-4C19-9897-951419BBD984}" sibTransId="{039A4897-E13F-4C2F-A1B3-D9CD236A3E2D}"/>
    <dgm:cxn modelId="{B85A4E18-A344-43A3-B829-B732AD9A1371}" type="presOf" srcId="{727D1628-E550-463F-B884-B73FB4DD263E}" destId="{2576F3F5-3BA8-4EDC-923C-982E637A4DC5}" srcOrd="0" destOrd="0" presId="urn:microsoft.com/office/officeart/2005/8/layout/hList9"/>
    <dgm:cxn modelId="{1B969719-74E9-426C-A10A-55EE702042FA}" type="presOf" srcId="{4893E7FC-C474-402A-8908-D1C3484BFE17}" destId="{EA87914D-CC7C-4B4F-AD4E-326C607DDAF7}" srcOrd="1" destOrd="0" presId="urn:microsoft.com/office/officeart/2005/8/layout/hList9"/>
    <dgm:cxn modelId="{27C4431B-E3E9-44ED-80CD-D37B3D34BAE6}" type="presOf" srcId="{43FDB0B6-B27B-4CA8-8229-01ED23DD921A}" destId="{A5BFC6A3-E45C-438A-B785-A526F82D011F}" srcOrd="1" destOrd="0" presId="urn:microsoft.com/office/officeart/2005/8/layout/hList9"/>
    <dgm:cxn modelId="{396BBF1B-1948-429E-ABE8-9668E9E5F3A8}" srcId="{C28741A5-D8D4-4CAB-B4EA-87EF098FC9E3}" destId="{6399C1F1-B5F8-4B9F-A7E1-ED20394ABF6A}" srcOrd="1" destOrd="0" parTransId="{063B1E3F-A1B6-4C60-B865-1AF0A6C6D7A1}" sibTransId="{E0BE6BE1-7322-4F13-A7AF-470316DC5278}"/>
    <dgm:cxn modelId="{DD417132-372D-4949-BAB3-A1215CBF31B7}" srcId="{8067B33D-9D73-4913-BC37-F91C425C0CCC}" destId="{4893E7FC-C474-402A-8908-D1C3484BFE17}" srcOrd="0" destOrd="0" parTransId="{C6C43934-EC7C-4794-8AE3-8EC05999AC40}" sibTransId="{18C90F15-2FB5-4E02-802E-057FC0E27416}"/>
    <dgm:cxn modelId="{16BFBE41-A9AC-434C-AD0E-4C6556C5B0C2}" srcId="{8C2F3E74-54F1-4106-946A-3E77B03C2CF3}" destId="{43FDB0B6-B27B-4CA8-8229-01ED23DD921A}" srcOrd="0" destOrd="0" parTransId="{BA8225E4-9AF0-4BF9-8F7A-3C0663F8510C}" sibTransId="{ABE27E11-F744-4F48-9E0C-3D5CB0505CC0}"/>
    <dgm:cxn modelId="{CA2CA964-F7FC-4405-B25E-66F60D767CBA}" srcId="{C28741A5-D8D4-4CAB-B4EA-87EF098FC9E3}" destId="{8C2F3E74-54F1-4106-946A-3E77B03C2CF3}" srcOrd="0" destOrd="0" parTransId="{D535BFFD-986A-426C-933C-C6D73AB2FC1D}" sibTransId="{7550E0DE-A6B9-40B2-9008-637E55B74D3C}"/>
    <dgm:cxn modelId="{CFCC534A-8B62-4A0B-980E-379CC89D2489}" type="presOf" srcId="{6399C1F1-B5F8-4B9F-A7E1-ED20394ABF6A}" destId="{712510F9-C6B0-4A54-A17C-C3332BDCF074}" srcOrd="0" destOrd="0" presId="urn:microsoft.com/office/officeart/2005/8/layout/hList9"/>
    <dgm:cxn modelId="{8EE28970-A925-478F-9110-89EFDF59B862}" type="presOf" srcId="{9D336B5B-7C1B-4900-A5E1-96D0AA3E8D50}" destId="{8C7C6C23-A944-4F37-86A2-C90B0D44719A}" srcOrd="1" destOrd="0" presId="urn:microsoft.com/office/officeart/2005/8/layout/hList9"/>
    <dgm:cxn modelId="{A4B38C55-BDD3-45E6-93C9-8DF6D9DA6880}" type="presOf" srcId="{4893E7FC-C474-402A-8908-D1C3484BFE17}" destId="{6D6BBE2B-17C5-4402-B112-43DF10D4B6CF}" srcOrd="0" destOrd="0" presId="urn:microsoft.com/office/officeart/2005/8/layout/hList9"/>
    <dgm:cxn modelId="{6BDE2B57-EE61-4003-AE7F-56B43448494A}" type="presOf" srcId="{9D336B5B-7C1B-4900-A5E1-96D0AA3E8D50}" destId="{D7F033CA-EFA0-4582-9EC3-71F4B8D532DA}" srcOrd="0" destOrd="0" presId="urn:microsoft.com/office/officeart/2005/8/layout/hList9"/>
    <dgm:cxn modelId="{F96F8E58-BB7E-4833-AC9A-E7A3BCE4365E}" type="presOf" srcId="{8067B33D-9D73-4913-BC37-F91C425C0CCC}" destId="{C711FFCB-2E8A-41C3-BB3F-81DB4C55276D}" srcOrd="0" destOrd="0" presId="urn:microsoft.com/office/officeart/2005/8/layout/hList9"/>
    <dgm:cxn modelId="{9AFC8F7A-9733-483B-AD09-DB9176908F58}" srcId="{6399C1F1-B5F8-4B9F-A7E1-ED20394ABF6A}" destId="{727D1628-E550-463F-B884-B73FB4DD263E}" srcOrd="0" destOrd="0" parTransId="{45DFD427-0798-4FFA-9D77-AEDCA1B3BF7A}" sibTransId="{9EC83BAB-BC63-4743-AB82-FDFA6A8BDB64}"/>
    <dgm:cxn modelId="{F5C8CA8C-74A8-4EC6-8BCE-B9E92C740B4F}" type="presOf" srcId="{8C2F3E74-54F1-4106-946A-3E77B03C2CF3}" destId="{06727EBE-142D-4EB4-918A-20D63012EFA1}" srcOrd="0" destOrd="0" presId="urn:microsoft.com/office/officeart/2005/8/layout/hList9"/>
    <dgm:cxn modelId="{6C57FE91-559D-41F8-AE34-7DF8FF74C969}" type="presOf" srcId="{C28741A5-D8D4-4CAB-B4EA-87EF098FC9E3}" destId="{808C1912-CC9D-48C7-841D-EF5934ECD274}" srcOrd="0" destOrd="0" presId="urn:microsoft.com/office/officeart/2005/8/layout/hList9"/>
    <dgm:cxn modelId="{A3B39994-91CF-4B70-BE57-97FF11D8E5CB}" type="presOf" srcId="{727D1628-E550-463F-B884-B73FB4DD263E}" destId="{AC6B812F-DFA3-448E-BC67-F8F491DD9A96}" srcOrd="1" destOrd="0" presId="urn:microsoft.com/office/officeart/2005/8/layout/hList9"/>
    <dgm:cxn modelId="{4EA25FAA-EEF5-45FE-BD40-1664873D4816}" type="presOf" srcId="{43FDB0B6-B27B-4CA8-8229-01ED23DD921A}" destId="{6A083B33-CB48-4653-826C-4B64F723BEC0}" srcOrd="0" destOrd="0" presId="urn:microsoft.com/office/officeart/2005/8/layout/hList9"/>
    <dgm:cxn modelId="{ECB2D8B0-3B26-4EAF-A1A2-4FD91B8AFB24}" srcId="{C28741A5-D8D4-4CAB-B4EA-87EF098FC9E3}" destId="{8067B33D-9D73-4913-BC37-F91C425C0CCC}" srcOrd="2" destOrd="0" parTransId="{AC88EFFF-B6EB-4752-9D37-FAA3CC690F50}" sibTransId="{B4E23AB0-BC1A-4304-A67F-24B87D3252F5}"/>
    <dgm:cxn modelId="{A689B1B6-4272-4BFE-B2B6-94C98F308F12}" type="presOf" srcId="{B0FD08BC-8122-4F24-ACB2-984A15F624B7}" destId="{14288136-547B-4431-9124-EE0703975741}" srcOrd="1" destOrd="0" presId="urn:microsoft.com/office/officeart/2005/8/layout/hList9"/>
    <dgm:cxn modelId="{569EB0BB-FC19-48EA-A438-825585F365BE}" srcId="{8C2F3E74-54F1-4106-946A-3E77B03C2CF3}" destId="{562E2447-DCDE-438B-87F2-6075BD24312D}" srcOrd="1" destOrd="0" parTransId="{F5674914-9016-456F-BA13-8ADB78F51729}" sibTransId="{079F2A68-33DB-4CE6-9474-D94CC4D59138}"/>
    <dgm:cxn modelId="{500B49C8-C2A1-4E2D-8656-83D33A750FED}" srcId="{6399C1F1-B5F8-4B9F-A7E1-ED20394ABF6A}" destId="{9D336B5B-7C1B-4900-A5E1-96D0AA3E8D50}" srcOrd="1" destOrd="0" parTransId="{2A05EB78-997D-4EEF-891E-01E424781F32}" sibTransId="{332A0398-B160-4712-933A-44DBAF33EDB5}"/>
    <dgm:cxn modelId="{4C1FEDCD-89E6-41E1-9AF6-29DDE4C6084A}" type="presOf" srcId="{B0FD08BC-8122-4F24-ACB2-984A15F624B7}" destId="{502D8130-DFB7-4284-BB24-7DB111638084}" srcOrd="0" destOrd="0" presId="urn:microsoft.com/office/officeart/2005/8/layout/hList9"/>
    <dgm:cxn modelId="{C0A246D1-53CD-4A27-846F-AAFB71C76392}" type="presOf" srcId="{562E2447-DCDE-438B-87F2-6075BD24312D}" destId="{728300E3-2FEB-4CEC-9197-1AAB0B144CFC}" srcOrd="0" destOrd="0" presId="urn:microsoft.com/office/officeart/2005/8/layout/hList9"/>
    <dgm:cxn modelId="{0B13D9E4-6940-4982-A36A-E797D9962FEC}" type="presOf" srcId="{562E2447-DCDE-438B-87F2-6075BD24312D}" destId="{C2263BD4-F634-4E2F-A90B-948112213091}" srcOrd="1" destOrd="0" presId="urn:microsoft.com/office/officeart/2005/8/layout/hList9"/>
    <dgm:cxn modelId="{C6995398-FBBD-4824-BC63-ABBFC31E339F}" type="presParOf" srcId="{808C1912-CC9D-48C7-841D-EF5934ECD274}" destId="{D0648C9E-9733-43D1-9E7D-0CA7B2BD3B30}" srcOrd="0" destOrd="0" presId="urn:microsoft.com/office/officeart/2005/8/layout/hList9"/>
    <dgm:cxn modelId="{91EDB716-4284-473C-86A4-BC2CF9930DBE}" type="presParOf" srcId="{808C1912-CC9D-48C7-841D-EF5934ECD274}" destId="{D2532D2B-8CE1-46BA-B254-E46763D1D2F8}" srcOrd="1" destOrd="0" presId="urn:microsoft.com/office/officeart/2005/8/layout/hList9"/>
    <dgm:cxn modelId="{9434B650-131D-496D-BA5B-E41275520937}" type="presParOf" srcId="{D2532D2B-8CE1-46BA-B254-E46763D1D2F8}" destId="{6C4BF9B1-CDD7-4736-9808-49F421093E47}" srcOrd="0" destOrd="0" presId="urn:microsoft.com/office/officeart/2005/8/layout/hList9"/>
    <dgm:cxn modelId="{68A8FE7E-36F3-4C42-A45B-BF2ECF27F08C}" type="presParOf" srcId="{D2532D2B-8CE1-46BA-B254-E46763D1D2F8}" destId="{605CA515-5A8B-4B31-B737-117CDBCB4500}" srcOrd="1" destOrd="0" presId="urn:microsoft.com/office/officeart/2005/8/layout/hList9"/>
    <dgm:cxn modelId="{F556329E-B74A-4C2D-BBA9-FA6E8AEC200D}" type="presParOf" srcId="{605CA515-5A8B-4B31-B737-117CDBCB4500}" destId="{6A083B33-CB48-4653-826C-4B64F723BEC0}" srcOrd="0" destOrd="0" presId="urn:microsoft.com/office/officeart/2005/8/layout/hList9"/>
    <dgm:cxn modelId="{BDA46837-BA41-45D3-AA62-FB87452C5332}" type="presParOf" srcId="{605CA515-5A8B-4B31-B737-117CDBCB4500}" destId="{A5BFC6A3-E45C-438A-B785-A526F82D011F}" srcOrd="1" destOrd="0" presId="urn:microsoft.com/office/officeart/2005/8/layout/hList9"/>
    <dgm:cxn modelId="{93EBEE5F-8ADF-46B9-AB32-80B2D98ED003}" type="presParOf" srcId="{D2532D2B-8CE1-46BA-B254-E46763D1D2F8}" destId="{663978C1-FA48-4E8F-9AD5-29B5FDA3D29A}" srcOrd="2" destOrd="0" presId="urn:microsoft.com/office/officeart/2005/8/layout/hList9"/>
    <dgm:cxn modelId="{A4412014-CD48-4C53-B250-3D0CADE379F5}" type="presParOf" srcId="{663978C1-FA48-4E8F-9AD5-29B5FDA3D29A}" destId="{728300E3-2FEB-4CEC-9197-1AAB0B144CFC}" srcOrd="0" destOrd="0" presId="urn:microsoft.com/office/officeart/2005/8/layout/hList9"/>
    <dgm:cxn modelId="{70948823-3411-49E2-95CE-7F7ACB58358A}" type="presParOf" srcId="{663978C1-FA48-4E8F-9AD5-29B5FDA3D29A}" destId="{C2263BD4-F634-4E2F-A90B-948112213091}" srcOrd="1" destOrd="0" presId="urn:microsoft.com/office/officeart/2005/8/layout/hList9"/>
    <dgm:cxn modelId="{E34E8530-1FE4-4356-8DE0-E4E21944FD1E}" type="presParOf" srcId="{808C1912-CC9D-48C7-841D-EF5934ECD274}" destId="{77A9042D-68FD-43ED-B1C5-766A9BA07E90}" srcOrd="2" destOrd="0" presId="urn:microsoft.com/office/officeart/2005/8/layout/hList9"/>
    <dgm:cxn modelId="{D3D5D226-3FCD-4210-9A54-D6A2817EF579}" type="presParOf" srcId="{808C1912-CC9D-48C7-841D-EF5934ECD274}" destId="{06727EBE-142D-4EB4-918A-20D63012EFA1}" srcOrd="3" destOrd="0" presId="urn:microsoft.com/office/officeart/2005/8/layout/hList9"/>
    <dgm:cxn modelId="{3B498C4E-A798-4A1F-ACCD-97D8B9924CD4}" type="presParOf" srcId="{808C1912-CC9D-48C7-841D-EF5934ECD274}" destId="{DF74F321-AFD9-4C00-A9EE-48ED8E6B02BF}" srcOrd="4" destOrd="0" presId="urn:microsoft.com/office/officeart/2005/8/layout/hList9"/>
    <dgm:cxn modelId="{87F3C021-8560-48D2-8851-B139A62246AD}" type="presParOf" srcId="{808C1912-CC9D-48C7-841D-EF5934ECD274}" destId="{5AEB13C0-758D-4CE5-A979-490D33FC7155}" srcOrd="5" destOrd="0" presId="urn:microsoft.com/office/officeart/2005/8/layout/hList9"/>
    <dgm:cxn modelId="{E86F63E8-3D5B-4FB9-AC92-690787BC3D3B}" type="presParOf" srcId="{808C1912-CC9D-48C7-841D-EF5934ECD274}" destId="{319C1242-D401-402E-9714-AE0C712193E5}" srcOrd="6" destOrd="0" presId="urn:microsoft.com/office/officeart/2005/8/layout/hList9"/>
    <dgm:cxn modelId="{FBC4227A-21C3-4C26-9AB6-BE8BB7DBB30B}" type="presParOf" srcId="{319C1242-D401-402E-9714-AE0C712193E5}" destId="{35C53D2D-1CE8-4830-BF17-5BF4F9B0AEF7}" srcOrd="0" destOrd="0" presId="urn:microsoft.com/office/officeart/2005/8/layout/hList9"/>
    <dgm:cxn modelId="{418E1F61-A900-4B6D-96AA-32BC07286F3B}" type="presParOf" srcId="{319C1242-D401-402E-9714-AE0C712193E5}" destId="{3F744B31-B17A-49FC-997C-BD7F308EF1DB}" srcOrd="1" destOrd="0" presId="urn:microsoft.com/office/officeart/2005/8/layout/hList9"/>
    <dgm:cxn modelId="{A2AB1355-FBFE-47A2-8B0F-1BB83CA6D187}" type="presParOf" srcId="{3F744B31-B17A-49FC-997C-BD7F308EF1DB}" destId="{2576F3F5-3BA8-4EDC-923C-982E637A4DC5}" srcOrd="0" destOrd="0" presId="urn:microsoft.com/office/officeart/2005/8/layout/hList9"/>
    <dgm:cxn modelId="{4CFAFD07-6ADB-46C1-8573-B95A08E86D4C}" type="presParOf" srcId="{3F744B31-B17A-49FC-997C-BD7F308EF1DB}" destId="{AC6B812F-DFA3-448E-BC67-F8F491DD9A96}" srcOrd="1" destOrd="0" presId="urn:microsoft.com/office/officeart/2005/8/layout/hList9"/>
    <dgm:cxn modelId="{399DFA31-C84C-4D4B-B237-5CF36C2E0010}" type="presParOf" srcId="{319C1242-D401-402E-9714-AE0C712193E5}" destId="{52E85859-2C70-41D7-A988-1A1186482E1C}" srcOrd="2" destOrd="0" presId="urn:microsoft.com/office/officeart/2005/8/layout/hList9"/>
    <dgm:cxn modelId="{1A3B3DF9-B1D9-40A6-A7CC-5349BF2933D1}" type="presParOf" srcId="{52E85859-2C70-41D7-A988-1A1186482E1C}" destId="{D7F033CA-EFA0-4582-9EC3-71F4B8D532DA}" srcOrd="0" destOrd="0" presId="urn:microsoft.com/office/officeart/2005/8/layout/hList9"/>
    <dgm:cxn modelId="{9120E9F2-10B0-4592-A8A2-4CA49FABD155}" type="presParOf" srcId="{52E85859-2C70-41D7-A988-1A1186482E1C}" destId="{8C7C6C23-A944-4F37-86A2-C90B0D44719A}" srcOrd="1" destOrd="0" presId="urn:microsoft.com/office/officeart/2005/8/layout/hList9"/>
    <dgm:cxn modelId="{2D5C3896-1422-48AE-A007-6B53F7502DD2}" type="presParOf" srcId="{808C1912-CC9D-48C7-841D-EF5934ECD274}" destId="{33122E0D-E5B0-4DE7-A13F-A08752CD86CB}" srcOrd="7" destOrd="0" presId="urn:microsoft.com/office/officeart/2005/8/layout/hList9"/>
    <dgm:cxn modelId="{3465F38C-9097-4E45-8B47-33C621249751}" type="presParOf" srcId="{808C1912-CC9D-48C7-841D-EF5934ECD274}" destId="{712510F9-C6B0-4A54-A17C-C3332BDCF074}" srcOrd="8" destOrd="0" presId="urn:microsoft.com/office/officeart/2005/8/layout/hList9"/>
    <dgm:cxn modelId="{85B193F2-7BC7-4A38-8801-269375BC3AF6}" type="presParOf" srcId="{808C1912-CC9D-48C7-841D-EF5934ECD274}" destId="{E53E5B31-757D-4CCB-88D3-2BEB3F5F86EF}" srcOrd="9" destOrd="0" presId="urn:microsoft.com/office/officeart/2005/8/layout/hList9"/>
    <dgm:cxn modelId="{5C7D74BC-D3B6-4D85-B7B3-48A95909BB0D}" type="presParOf" srcId="{808C1912-CC9D-48C7-841D-EF5934ECD274}" destId="{2C863CF2-B445-4FD7-94DA-9D3F2E0220B7}" srcOrd="10" destOrd="0" presId="urn:microsoft.com/office/officeart/2005/8/layout/hList9"/>
    <dgm:cxn modelId="{0FA00236-1806-42E0-828C-B08FD623E0AC}" type="presParOf" srcId="{808C1912-CC9D-48C7-841D-EF5934ECD274}" destId="{0286AA06-2535-4C60-9860-93907DFFDEA9}" srcOrd="11" destOrd="0" presId="urn:microsoft.com/office/officeart/2005/8/layout/hList9"/>
    <dgm:cxn modelId="{757B5F7C-0841-4863-A213-69655A0072C3}" type="presParOf" srcId="{0286AA06-2535-4C60-9860-93907DFFDEA9}" destId="{09138BF0-9E6D-4AF1-B3D0-3575C0B59878}" srcOrd="0" destOrd="0" presId="urn:microsoft.com/office/officeart/2005/8/layout/hList9"/>
    <dgm:cxn modelId="{3F403695-0389-4D68-91A3-A7862A8B9333}" type="presParOf" srcId="{0286AA06-2535-4C60-9860-93907DFFDEA9}" destId="{989E5C25-C470-41B7-B438-B586544AB054}" srcOrd="1" destOrd="0" presId="urn:microsoft.com/office/officeart/2005/8/layout/hList9"/>
    <dgm:cxn modelId="{5E2A7B2E-CD2B-442E-92A8-91FA0574D2A1}" type="presParOf" srcId="{989E5C25-C470-41B7-B438-B586544AB054}" destId="{6D6BBE2B-17C5-4402-B112-43DF10D4B6CF}" srcOrd="0" destOrd="0" presId="urn:microsoft.com/office/officeart/2005/8/layout/hList9"/>
    <dgm:cxn modelId="{3A9F1875-EEE1-42DA-81E9-B648E6E75289}" type="presParOf" srcId="{989E5C25-C470-41B7-B438-B586544AB054}" destId="{EA87914D-CC7C-4B4F-AD4E-326C607DDAF7}" srcOrd="1" destOrd="0" presId="urn:microsoft.com/office/officeart/2005/8/layout/hList9"/>
    <dgm:cxn modelId="{9F6A2EEC-7F7A-4459-946B-BFEB9B4C5A30}" type="presParOf" srcId="{0286AA06-2535-4C60-9860-93907DFFDEA9}" destId="{1A1C889C-EC36-4ADA-B8F6-9E9C55D32CF1}" srcOrd="2" destOrd="0" presId="urn:microsoft.com/office/officeart/2005/8/layout/hList9"/>
    <dgm:cxn modelId="{43ECD480-C8F5-416C-AFF5-A5B39054B5D3}" type="presParOf" srcId="{1A1C889C-EC36-4ADA-B8F6-9E9C55D32CF1}" destId="{502D8130-DFB7-4284-BB24-7DB111638084}" srcOrd="0" destOrd="0" presId="urn:microsoft.com/office/officeart/2005/8/layout/hList9"/>
    <dgm:cxn modelId="{D364A59D-3A73-4255-AC17-91F9BA31D1C5}" type="presParOf" srcId="{1A1C889C-EC36-4ADA-B8F6-9E9C55D32CF1}" destId="{14288136-547B-4431-9124-EE0703975741}" srcOrd="1" destOrd="0" presId="urn:microsoft.com/office/officeart/2005/8/layout/hList9"/>
    <dgm:cxn modelId="{AB67513E-A4DF-4962-97F1-4494DBDFAB25}" type="presParOf" srcId="{808C1912-CC9D-48C7-841D-EF5934ECD274}" destId="{62E8A74C-00D0-41BC-AC45-517C0EE07BAA}" srcOrd="12" destOrd="0" presId="urn:microsoft.com/office/officeart/2005/8/layout/hList9"/>
    <dgm:cxn modelId="{C038EB03-BD6A-4152-8ADF-F9F420BC377A}" type="presParOf" srcId="{808C1912-CC9D-48C7-841D-EF5934ECD274}" destId="{C711FFCB-2E8A-41C3-BB3F-81DB4C55276D}" srcOrd="13" destOrd="0" presId="urn:microsoft.com/office/officeart/2005/8/layout/hList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263EEB-BBB5-4F50-8E41-06FBB8EF352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DDAE2C4-5CE0-4A73-B4A3-AF9946CBBDB7}">
      <dgm:prSet custT="1"/>
      <dgm:spPr>
        <a:solidFill>
          <a:srgbClr val="BEF7C0"/>
        </a:solidFill>
      </dgm:spPr>
      <dgm:t>
        <a:bodyPr/>
        <a:lstStyle/>
        <a:p>
          <a:r>
            <a:rPr lang="en-US" sz="2400" b="1">
              <a:solidFill>
                <a:schemeClr val="tx1"/>
              </a:solidFill>
            </a:rPr>
            <a:t>Member Related data-</a:t>
          </a:r>
          <a:r>
            <a:rPr lang="en-US" sz="2400">
              <a:solidFill>
                <a:schemeClr val="tx1"/>
              </a:solidFill>
            </a:rPr>
            <a:t> Accounts, Account Activity</a:t>
          </a:r>
        </a:p>
      </dgm:t>
    </dgm:pt>
    <dgm:pt modelId="{107F05EA-A329-4865-BCD8-769F97E0B935}" type="parTrans" cxnId="{08B81A8B-C7FC-4639-AD3E-2B03819AB940}">
      <dgm:prSet/>
      <dgm:spPr/>
      <dgm:t>
        <a:bodyPr/>
        <a:lstStyle/>
        <a:p>
          <a:endParaRPr lang="en-US"/>
        </a:p>
      </dgm:t>
    </dgm:pt>
    <dgm:pt modelId="{A34F44FB-E7D4-4F0E-A865-DF502125F7F3}" type="sibTrans" cxnId="{08B81A8B-C7FC-4639-AD3E-2B03819AB940}">
      <dgm:prSet/>
      <dgm:spPr/>
      <dgm:t>
        <a:bodyPr/>
        <a:lstStyle/>
        <a:p>
          <a:endParaRPr lang="en-US"/>
        </a:p>
      </dgm:t>
    </dgm:pt>
    <dgm:pt modelId="{C6EF7057-D734-4AFC-9F7F-F4FE083D22A3}">
      <dgm:prSet custT="1"/>
      <dgm:spPr>
        <a:solidFill>
          <a:srgbClr val="BEF7C0"/>
        </a:solidFill>
      </dgm:spPr>
      <dgm:t>
        <a:bodyPr/>
        <a:lstStyle/>
        <a:p>
          <a:r>
            <a:rPr lang="en-US" sz="2400" b="1">
              <a:solidFill>
                <a:schemeClr val="tx1"/>
              </a:solidFill>
            </a:rPr>
            <a:t>Events</a:t>
          </a:r>
          <a:r>
            <a:rPr lang="en-US" sz="2400">
              <a:solidFill>
                <a:schemeClr val="tx1"/>
              </a:solidFill>
            </a:rPr>
            <a:t>- Search, Request</a:t>
          </a:r>
        </a:p>
      </dgm:t>
    </dgm:pt>
    <dgm:pt modelId="{87331471-8DCC-48B4-89AE-B5BF6A6F4F36}" type="parTrans" cxnId="{F9C5DC56-0E84-4064-97E4-172B97D7B094}">
      <dgm:prSet/>
      <dgm:spPr/>
      <dgm:t>
        <a:bodyPr/>
        <a:lstStyle/>
        <a:p>
          <a:endParaRPr lang="en-US"/>
        </a:p>
      </dgm:t>
    </dgm:pt>
    <dgm:pt modelId="{E44D9253-116F-40CE-AEC7-49B7CAD93C5A}" type="sibTrans" cxnId="{F9C5DC56-0E84-4064-97E4-172B97D7B094}">
      <dgm:prSet/>
      <dgm:spPr/>
      <dgm:t>
        <a:bodyPr/>
        <a:lstStyle/>
        <a:p>
          <a:endParaRPr lang="en-US"/>
        </a:p>
      </dgm:t>
    </dgm:pt>
    <dgm:pt modelId="{5C90D752-5969-4C83-8BE7-4E1D4D0A6FF4}">
      <dgm:prSet custT="1"/>
      <dgm:spPr>
        <a:solidFill>
          <a:srgbClr val="BEF7C0"/>
        </a:solidFill>
      </dgm:spPr>
      <dgm:t>
        <a:bodyPr/>
        <a:lstStyle/>
        <a:p>
          <a:r>
            <a:rPr lang="en-US" sz="2400" b="1">
              <a:solidFill>
                <a:schemeClr val="tx1"/>
              </a:solidFill>
            </a:rPr>
            <a:t>Transaction</a:t>
          </a:r>
          <a:r>
            <a:rPr lang="en-US" sz="2400">
              <a:solidFill>
                <a:schemeClr val="tx1"/>
              </a:solidFill>
            </a:rPr>
            <a:t>- Bookings and Deposits</a:t>
          </a:r>
        </a:p>
      </dgm:t>
    </dgm:pt>
    <dgm:pt modelId="{5390F63B-FEF2-4DEF-B34E-8FFD3FE9802C}" type="parTrans" cxnId="{6901BAE3-3BA0-40CC-B929-536E588981D0}">
      <dgm:prSet/>
      <dgm:spPr/>
      <dgm:t>
        <a:bodyPr/>
        <a:lstStyle/>
        <a:p>
          <a:endParaRPr lang="en-US"/>
        </a:p>
      </dgm:t>
    </dgm:pt>
    <dgm:pt modelId="{BFFDE06C-2558-4745-99E0-677E8057D7B8}" type="sibTrans" cxnId="{6901BAE3-3BA0-40CC-B929-536E588981D0}">
      <dgm:prSet/>
      <dgm:spPr/>
      <dgm:t>
        <a:bodyPr/>
        <a:lstStyle/>
        <a:p>
          <a:endParaRPr lang="en-US"/>
        </a:p>
      </dgm:t>
    </dgm:pt>
    <dgm:pt modelId="{A7AF1363-BE4B-425A-9734-F80A0FABFD3D}">
      <dgm:prSet custT="1"/>
      <dgm:spPr>
        <a:solidFill>
          <a:srgbClr val="BEF7C0"/>
        </a:solidFill>
      </dgm:spPr>
      <dgm:t>
        <a:bodyPr/>
        <a:lstStyle/>
        <a:p>
          <a:r>
            <a:rPr lang="en-US" sz="2400" b="1">
              <a:solidFill>
                <a:schemeClr val="tx1"/>
              </a:solidFill>
            </a:rPr>
            <a:t>Inventory</a:t>
          </a:r>
          <a:r>
            <a:rPr lang="en-US" sz="2400">
              <a:solidFill>
                <a:schemeClr val="tx1"/>
              </a:solidFill>
            </a:rPr>
            <a:t>- Resorts </a:t>
          </a:r>
        </a:p>
      </dgm:t>
    </dgm:pt>
    <dgm:pt modelId="{E6DBBBE1-6394-452C-A8EC-43C2CC214456}" type="parTrans" cxnId="{E11EDA0F-0AA7-45F9-AB0A-B6BC80A2560B}">
      <dgm:prSet/>
      <dgm:spPr/>
      <dgm:t>
        <a:bodyPr/>
        <a:lstStyle/>
        <a:p>
          <a:endParaRPr lang="en-US"/>
        </a:p>
      </dgm:t>
    </dgm:pt>
    <dgm:pt modelId="{B7004E3F-A026-4227-B463-62CC53A3DABD}" type="sibTrans" cxnId="{E11EDA0F-0AA7-45F9-AB0A-B6BC80A2560B}">
      <dgm:prSet/>
      <dgm:spPr/>
      <dgm:t>
        <a:bodyPr/>
        <a:lstStyle/>
        <a:p>
          <a:endParaRPr lang="en-US"/>
        </a:p>
      </dgm:t>
    </dgm:pt>
    <dgm:pt modelId="{847B175E-456B-430B-BE49-A0DD904CFA04}" type="pres">
      <dgm:prSet presAssocID="{F5263EEB-BBB5-4F50-8E41-06FBB8EF3520}" presName="linear" presStyleCnt="0">
        <dgm:presLayoutVars>
          <dgm:animLvl val="lvl"/>
          <dgm:resizeHandles val="exact"/>
        </dgm:presLayoutVars>
      </dgm:prSet>
      <dgm:spPr/>
    </dgm:pt>
    <dgm:pt modelId="{12B93559-EA81-4DEA-A37C-91927E348F6A}" type="pres">
      <dgm:prSet presAssocID="{3DDAE2C4-5CE0-4A73-B4A3-AF9946CBBDB7}" presName="parentText" presStyleLbl="node1" presStyleIdx="0" presStyleCnt="4">
        <dgm:presLayoutVars>
          <dgm:chMax val="0"/>
          <dgm:bulletEnabled val="1"/>
        </dgm:presLayoutVars>
      </dgm:prSet>
      <dgm:spPr/>
    </dgm:pt>
    <dgm:pt modelId="{FA212525-0B4B-46A1-BC7E-08427F6DA2B5}" type="pres">
      <dgm:prSet presAssocID="{A34F44FB-E7D4-4F0E-A865-DF502125F7F3}" presName="spacer" presStyleCnt="0"/>
      <dgm:spPr/>
    </dgm:pt>
    <dgm:pt modelId="{3C32575A-CC2F-4FCF-BBF2-A30DFC3386E0}" type="pres">
      <dgm:prSet presAssocID="{C6EF7057-D734-4AFC-9F7F-F4FE083D22A3}" presName="parentText" presStyleLbl="node1" presStyleIdx="1" presStyleCnt="4">
        <dgm:presLayoutVars>
          <dgm:chMax val="0"/>
          <dgm:bulletEnabled val="1"/>
        </dgm:presLayoutVars>
      </dgm:prSet>
      <dgm:spPr/>
    </dgm:pt>
    <dgm:pt modelId="{2A01EB88-3B6E-447F-87A5-87A3307FB56C}" type="pres">
      <dgm:prSet presAssocID="{E44D9253-116F-40CE-AEC7-49B7CAD93C5A}" presName="spacer" presStyleCnt="0"/>
      <dgm:spPr/>
    </dgm:pt>
    <dgm:pt modelId="{7FA75023-FB52-4C7E-8E88-F60AE8A9175B}" type="pres">
      <dgm:prSet presAssocID="{5C90D752-5969-4C83-8BE7-4E1D4D0A6FF4}" presName="parentText" presStyleLbl="node1" presStyleIdx="2" presStyleCnt="4">
        <dgm:presLayoutVars>
          <dgm:chMax val="0"/>
          <dgm:bulletEnabled val="1"/>
        </dgm:presLayoutVars>
      </dgm:prSet>
      <dgm:spPr/>
    </dgm:pt>
    <dgm:pt modelId="{976B9121-555E-41E4-848C-A8494A9F93AC}" type="pres">
      <dgm:prSet presAssocID="{BFFDE06C-2558-4745-99E0-677E8057D7B8}" presName="spacer" presStyleCnt="0"/>
      <dgm:spPr/>
    </dgm:pt>
    <dgm:pt modelId="{C3F23A6A-9B64-47B2-B1C0-26C9374CD24A}" type="pres">
      <dgm:prSet presAssocID="{A7AF1363-BE4B-425A-9734-F80A0FABFD3D}" presName="parentText" presStyleLbl="node1" presStyleIdx="3" presStyleCnt="4">
        <dgm:presLayoutVars>
          <dgm:chMax val="0"/>
          <dgm:bulletEnabled val="1"/>
        </dgm:presLayoutVars>
      </dgm:prSet>
      <dgm:spPr/>
    </dgm:pt>
  </dgm:ptLst>
  <dgm:cxnLst>
    <dgm:cxn modelId="{E11EDA0F-0AA7-45F9-AB0A-B6BC80A2560B}" srcId="{F5263EEB-BBB5-4F50-8E41-06FBB8EF3520}" destId="{A7AF1363-BE4B-425A-9734-F80A0FABFD3D}" srcOrd="3" destOrd="0" parTransId="{E6DBBBE1-6394-452C-A8EC-43C2CC214456}" sibTransId="{B7004E3F-A026-4227-B463-62CC53A3DABD}"/>
    <dgm:cxn modelId="{13EDF93A-DC88-48C5-8BF6-B208404B9573}" type="presOf" srcId="{A7AF1363-BE4B-425A-9734-F80A0FABFD3D}" destId="{C3F23A6A-9B64-47B2-B1C0-26C9374CD24A}" srcOrd="0" destOrd="0" presId="urn:microsoft.com/office/officeart/2005/8/layout/vList2"/>
    <dgm:cxn modelId="{F9C5DC56-0E84-4064-97E4-172B97D7B094}" srcId="{F5263EEB-BBB5-4F50-8E41-06FBB8EF3520}" destId="{C6EF7057-D734-4AFC-9F7F-F4FE083D22A3}" srcOrd="1" destOrd="0" parTransId="{87331471-8DCC-48B4-89AE-B5BF6A6F4F36}" sibTransId="{E44D9253-116F-40CE-AEC7-49B7CAD93C5A}"/>
    <dgm:cxn modelId="{0DD96A85-3E22-4375-B257-F914298AB1E2}" type="presOf" srcId="{C6EF7057-D734-4AFC-9F7F-F4FE083D22A3}" destId="{3C32575A-CC2F-4FCF-BBF2-A30DFC3386E0}" srcOrd="0" destOrd="0" presId="urn:microsoft.com/office/officeart/2005/8/layout/vList2"/>
    <dgm:cxn modelId="{08B81A8B-C7FC-4639-AD3E-2B03819AB940}" srcId="{F5263EEB-BBB5-4F50-8E41-06FBB8EF3520}" destId="{3DDAE2C4-5CE0-4A73-B4A3-AF9946CBBDB7}" srcOrd="0" destOrd="0" parTransId="{107F05EA-A329-4865-BCD8-769F97E0B935}" sibTransId="{A34F44FB-E7D4-4F0E-A865-DF502125F7F3}"/>
    <dgm:cxn modelId="{CA406892-5FC2-4193-953E-5BAA6F488CE2}" type="presOf" srcId="{F5263EEB-BBB5-4F50-8E41-06FBB8EF3520}" destId="{847B175E-456B-430B-BE49-A0DD904CFA04}" srcOrd="0" destOrd="0" presId="urn:microsoft.com/office/officeart/2005/8/layout/vList2"/>
    <dgm:cxn modelId="{1BF764A4-B84A-4233-8F07-C5531E5B7598}" type="presOf" srcId="{3DDAE2C4-5CE0-4A73-B4A3-AF9946CBBDB7}" destId="{12B93559-EA81-4DEA-A37C-91927E348F6A}" srcOrd="0" destOrd="0" presId="urn:microsoft.com/office/officeart/2005/8/layout/vList2"/>
    <dgm:cxn modelId="{84A9AEDA-F280-40E4-B267-F381BF9EDA6B}" type="presOf" srcId="{5C90D752-5969-4C83-8BE7-4E1D4D0A6FF4}" destId="{7FA75023-FB52-4C7E-8E88-F60AE8A9175B}" srcOrd="0" destOrd="0" presId="urn:microsoft.com/office/officeart/2005/8/layout/vList2"/>
    <dgm:cxn modelId="{6901BAE3-3BA0-40CC-B929-536E588981D0}" srcId="{F5263EEB-BBB5-4F50-8E41-06FBB8EF3520}" destId="{5C90D752-5969-4C83-8BE7-4E1D4D0A6FF4}" srcOrd="2" destOrd="0" parTransId="{5390F63B-FEF2-4DEF-B34E-8FFD3FE9802C}" sibTransId="{BFFDE06C-2558-4745-99E0-677E8057D7B8}"/>
    <dgm:cxn modelId="{BC2419D5-786D-4F79-A4CD-F8CE293EA174}" type="presParOf" srcId="{847B175E-456B-430B-BE49-A0DD904CFA04}" destId="{12B93559-EA81-4DEA-A37C-91927E348F6A}" srcOrd="0" destOrd="0" presId="urn:microsoft.com/office/officeart/2005/8/layout/vList2"/>
    <dgm:cxn modelId="{FD039F27-4479-47C6-A7F3-B49E150E65FA}" type="presParOf" srcId="{847B175E-456B-430B-BE49-A0DD904CFA04}" destId="{FA212525-0B4B-46A1-BC7E-08427F6DA2B5}" srcOrd="1" destOrd="0" presId="urn:microsoft.com/office/officeart/2005/8/layout/vList2"/>
    <dgm:cxn modelId="{15E7CA08-8225-4B5A-9476-67216C299BA1}" type="presParOf" srcId="{847B175E-456B-430B-BE49-A0DD904CFA04}" destId="{3C32575A-CC2F-4FCF-BBF2-A30DFC3386E0}" srcOrd="2" destOrd="0" presId="urn:microsoft.com/office/officeart/2005/8/layout/vList2"/>
    <dgm:cxn modelId="{3A10E361-9F67-4ECB-8DC3-13EB900E8472}" type="presParOf" srcId="{847B175E-456B-430B-BE49-A0DD904CFA04}" destId="{2A01EB88-3B6E-447F-87A5-87A3307FB56C}" srcOrd="3" destOrd="0" presId="urn:microsoft.com/office/officeart/2005/8/layout/vList2"/>
    <dgm:cxn modelId="{8E4C0ECB-9219-4C97-A9C7-6577F881DF58}" type="presParOf" srcId="{847B175E-456B-430B-BE49-A0DD904CFA04}" destId="{7FA75023-FB52-4C7E-8E88-F60AE8A9175B}" srcOrd="4" destOrd="0" presId="urn:microsoft.com/office/officeart/2005/8/layout/vList2"/>
    <dgm:cxn modelId="{2EF0DEF8-B08B-427C-B674-441A02DF7811}" type="presParOf" srcId="{847B175E-456B-430B-BE49-A0DD904CFA04}" destId="{976B9121-555E-41E4-848C-A8494A9F93AC}" srcOrd="5" destOrd="0" presId="urn:microsoft.com/office/officeart/2005/8/layout/vList2"/>
    <dgm:cxn modelId="{7E18A8AD-0C64-4080-A74B-0FD0410C9C2C}" type="presParOf" srcId="{847B175E-456B-430B-BE49-A0DD904CFA04}" destId="{C3F23A6A-9B64-47B2-B1C0-26C9374CD24A}" srcOrd="6" destOrd="0" presId="urn:microsoft.com/office/officeart/2005/8/layout/vList2"/>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5CDBDF-6884-4742-A75B-7B7888F7EE56}" type="doc">
      <dgm:prSet loTypeId="urn:microsoft.com/office/officeart/2005/8/layout/hProcess11" loCatId="process" qsTypeId="urn:microsoft.com/office/officeart/2005/8/quickstyle/simple1" qsCatId="simple" csTypeId="urn:microsoft.com/office/officeart/2005/8/colors/colorful1" csCatId="colorful" phldr="1"/>
      <dgm:spPr/>
    </dgm:pt>
    <dgm:pt modelId="{AF0CDF94-93A6-4F2A-90FE-ADB3EBC7C718}">
      <dgm:prSet phldrT="[Text]" phldr="0" custT="1"/>
      <dgm:spPr/>
      <dgm:t>
        <a:bodyPr/>
        <a:lstStyle/>
        <a:p>
          <a:r>
            <a:rPr lang="en-US" sz="1800">
              <a:solidFill>
                <a:schemeClr val="tx1"/>
              </a:solidFill>
              <a:latin typeface="Calibri Light" panose="020F0302020204030204"/>
            </a:rPr>
            <a:t>2016</a:t>
          </a:r>
          <a:endParaRPr lang="en-US" sz="1800">
            <a:solidFill>
              <a:schemeClr val="tx1"/>
            </a:solidFill>
          </a:endParaRPr>
        </a:p>
      </dgm:t>
    </dgm:pt>
    <dgm:pt modelId="{1DA62AA4-F1E3-4222-B646-98B0E8050C19}" type="parTrans" cxnId="{8E6B44F2-0985-4196-9B30-D672E50F7BDC}">
      <dgm:prSet/>
      <dgm:spPr/>
      <dgm:t>
        <a:bodyPr/>
        <a:lstStyle/>
        <a:p>
          <a:endParaRPr lang="en-US"/>
        </a:p>
      </dgm:t>
    </dgm:pt>
    <dgm:pt modelId="{4FF68512-0738-4D39-B278-A369528C392E}" type="sibTrans" cxnId="{8E6B44F2-0985-4196-9B30-D672E50F7BDC}">
      <dgm:prSet/>
      <dgm:spPr/>
      <dgm:t>
        <a:bodyPr/>
        <a:lstStyle/>
        <a:p>
          <a:endParaRPr lang="en-US"/>
        </a:p>
      </dgm:t>
    </dgm:pt>
    <dgm:pt modelId="{8A7A161C-6DAF-4DA3-AE52-7FC89709B045}">
      <dgm:prSet phldrT="[Text]" phldr="0" custT="1"/>
      <dgm:spPr/>
      <dgm:t>
        <a:bodyPr/>
        <a:lstStyle/>
        <a:p>
          <a:r>
            <a:rPr lang="en-US" sz="1800">
              <a:solidFill>
                <a:schemeClr val="tx1"/>
              </a:solidFill>
              <a:latin typeface="Calibri Light" panose="020F0302020204030204"/>
            </a:rPr>
            <a:t>2017</a:t>
          </a:r>
          <a:endParaRPr lang="en-US" sz="1800">
            <a:solidFill>
              <a:schemeClr val="tx1"/>
            </a:solidFill>
          </a:endParaRPr>
        </a:p>
      </dgm:t>
    </dgm:pt>
    <dgm:pt modelId="{08246FC5-DB08-4076-9380-B947946669DD}" type="parTrans" cxnId="{6BA74C11-22A5-4DC8-86A8-2AF538A07AD7}">
      <dgm:prSet/>
      <dgm:spPr/>
      <dgm:t>
        <a:bodyPr/>
        <a:lstStyle/>
        <a:p>
          <a:endParaRPr lang="en-US"/>
        </a:p>
      </dgm:t>
    </dgm:pt>
    <dgm:pt modelId="{26556DBC-ABC2-404C-AD60-289C0CA0F1E2}" type="sibTrans" cxnId="{6BA74C11-22A5-4DC8-86A8-2AF538A07AD7}">
      <dgm:prSet/>
      <dgm:spPr/>
      <dgm:t>
        <a:bodyPr/>
        <a:lstStyle/>
        <a:p>
          <a:endParaRPr lang="en-US"/>
        </a:p>
      </dgm:t>
    </dgm:pt>
    <dgm:pt modelId="{20BCE5CD-61B7-4C06-8C8E-0E037D8F9692}">
      <dgm:prSet phldrT="[Text]" phldr="0" custT="1"/>
      <dgm:spPr/>
      <dgm:t>
        <a:bodyPr/>
        <a:lstStyle/>
        <a:p>
          <a:r>
            <a:rPr lang="en-US" sz="1800">
              <a:solidFill>
                <a:schemeClr val="tx1"/>
              </a:solidFill>
              <a:latin typeface="Calibri Light" panose="020F0302020204030204"/>
            </a:rPr>
            <a:t>2018</a:t>
          </a:r>
          <a:endParaRPr lang="en-US" sz="1800">
            <a:solidFill>
              <a:schemeClr val="tx1"/>
            </a:solidFill>
          </a:endParaRPr>
        </a:p>
      </dgm:t>
    </dgm:pt>
    <dgm:pt modelId="{7CF4A136-05DA-489C-9AFA-68B1C3F84070}" type="parTrans" cxnId="{50F42826-3CD7-445D-AD2F-535A7E19AD50}">
      <dgm:prSet/>
      <dgm:spPr/>
      <dgm:t>
        <a:bodyPr/>
        <a:lstStyle/>
        <a:p>
          <a:endParaRPr lang="en-US"/>
        </a:p>
      </dgm:t>
    </dgm:pt>
    <dgm:pt modelId="{687F944A-0300-4BFF-B8AD-C7EFDF170525}" type="sibTrans" cxnId="{50F42826-3CD7-445D-AD2F-535A7E19AD50}">
      <dgm:prSet/>
      <dgm:spPr/>
      <dgm:t>
        <a:bodyPr/>
        <a:lstStyle/>
        <a:p>
          <a:endParaRPr lang="en-US"/>
        </a:p>
      </dgm:t>
    </dgm:pt>
    <dgm:pt modelId="{DC9999D6-23BF-4B2B-A145-B2E964056789}">
      <dgm:prSet phldr="0" custT="1"/>
      <dgm:spPr/>
      <dgm:t>
        <a:bodyPr/>
        <a:lstStyle/>
        <a:p>
          <a:pPr rtl="0"/>
          <a:r>
            <a:rPr lang="en-US" sz="1800">
              <a:solidFill>
                <a:schemeClr val="tx1"/>
              </a:solidFill>
              <a:latin typeface="Calibri Light" panose="020F0302020204030204"/>
            </a:rPr>
            <a:t>2019 till Sept</a:t>
          </a:r>
        </a:p>
      </dgm:t>
    </dgm:pt>
    <dgm:pt modelId="{3F25EF4B-9BE4-4CB0-BE47-805C56DAA6B2}" type="parTrans" cxnId="{C2FBC90B-F69E-4002-A03C-EE909F0C8EF0}">
      <dgm:prSet/>
      <dgm:spPr/>
      <dgm:t>
        <a:bodyPr/>
        <a:lstStyle/>
        <a:p>
          <a:endParaRPr lang="en-US"/>
        </a:p>
      </dgm:t>
    </dgm:pt>
    <dgm:pt modelId="{433BB8CC-5CC5-48CE-AAFA-2710C1A23A3E}" type="sibTrans" cxnId="{C2FBC90B-F69E-4002-A03C-EE909F0C8EF0}">
      <dgm:prSet/>
      <dgm:spPr/>
      <dgm:t>
        <a:bodyPr/>
        <a:lstStyle/>
        <a:p>
          <a:endParaRPr lang="en-US"/>
        </a:p>
      </dgm:t>
    </dgm:pt>
    <dgm:pt modelId="{3BDCC946-7D9A-4A3B-9B47-03F4F5F07283}">
      <dgm:prSet phldr="0" custT="1"/>
      <dgm:spPr/>
      <dgm:t>
        <a:bodyPr/>
        <a:lstStyle/>
        <a:p>
          <a:pPr rtl="0"/>
          <a:r>
            <a:rPr lang="en-US" sz="2000" b="1">
              <a:solidFill>
                <a:srgbClr val="31E8E2"/>
              </a:solidFill>
              <a:latin typeface="Calibri Light" panose="020F0302020204030204"/>
            </a:rPr>
            <a:t>2019 Oct – 2020 Mar</a:t>
          </a:r>
        </a:p>
      </dgm:t>
    </dgm:pt>
    <dgm:pt modelId="{2416A42B-5E89-4510-B619-E1F8DFC38293}" type="parTrans" cxnId="{551ED5F6-ED07-4244-9AFF-FCF4E6C612BC}">
      <dgm:prSet/>
      <dgm:spPr/>
      <dgm:t>
        <a:bodyPr/>
        <a:lstStyle/>
        <a:p>
          <a:endParaRPr lang="en-US"/>
        </a:p>
      </dgm:t>
    </dgm:pt>
    <dgm:pt modelId="{860829F0-72DE-48C5-86FB-88A1B9681166}" type="sibTrans" cxnId="{551ED5F6-ED07-4244-9AFF-FCF4E6C612BC}">
      <dgm:prSet/>
      <dgm:spPr/>
      <dgm:t>
        <a:bodyPr/>
        <a:lstStyle/>
        <a:p>
          <a:endParaRPr lang="en-US"/>
        </a:p>
      </dgm:t>
    </dgm:pt>
    <dgm:pt modelId="{FCD8F068-6514-4B2B-A43A-A6DC5260099E}" type="pres">
      <dgm:prSet presAssocID="{B75CDBDF-6884-4742-A75B-7B7888F7EE56}" presName="Name0" presStyleCnt="0">
        <dgm:presLayoutVars>
          <dgm:dir/>
          <dgm:resizeHandles val="exact"/>
        </dgm:presLayoutVars>
      </dgm:prSet>
      <dgm:spPr/>
    </dgm:pt>
    <dgm:pt modelId="{1F61A90A-8D0D-4229-B791-65EDEDB48960}" type="pres">
      <dgm:prSet presAssocID="{B75CDBDF-6884-4742-A75B-7B7888F7EE56}" presName="arrow" presStyleLbl="bgShp" presStyleIdx="0" presStyleCnt="1"/>
      <dgm:spPr>
        <a:gradFill flip="none" rotWithShape="1">
          <a:gsLst>
            <a:gs pos="0">
              <a:srgbClr val="F6F09B"/>
            </a:gs>
            <a:gs pos="100000">
              <a:srgbClr val="BEF7C0"/>
            </a:gs>
          </a:gsLst>
          <a:lin ang="2700000" scaled="1"/>
          <a:tileRect/>
        </a:gradFill>
      </dgm:spPr>
    </dgm:pt>
    <dgm:pt modelId="{7C6FB147-ED72-4956-A0A4-764CCEE1FEFF}" type="pres">
      <dgm:prSet presAssocID="{B75CDBDF-6884-4742-A75B-7B7888F7EE56}" presName="points" presStyleCnt="0"/>
      <dgm:spPr/>
    </dgm:pt>
    <dgm:pt modelId="{50FCA0F5-BC3D-4083-A4EB-6AB8AFB13810}" type="pres">
      <dgm:prSet presAssocID="{AF0CDF94-93A6-4F2A-90FE-ADB3EBC7C718}" presName="compositeA" presStyleCnt="0"/>
      <dgm:spPr/>
    </dgm:pt>
    <dgm:pt modelId="{BB40976E-6420-416E-8AB8-0084F7E517E3}" type="pres">
      <dgm:prSet presAssocID="{AF0CDF94-93A6-4F2A-90FE-ADB3EBC7C718}" presName="textA" presStyleLbl="revTx" presStyleIdx="0" presStyleCnt="5">
        <dgm:presLayoutVars>
          <dgm:bulletEnabled val="1"/>
        </dgm:presLayoutVars>
      </dgm:prSet>
      <dgm:spPr/>
    </dgm:pt>
    <dgm:pt modelId="{50C1CB37-C8A4-4CDD-AC42-F3BFB7AEB444}" type="pres">
      <dgm:prSet presAssocID="{AF0CDF94-93A6-4F2A-90FE-ADB3EBC7C718}" presName="circleA" presStyleLbl="node1" presStyleIdx="0" presStyleCnt="5"/>
      <dgm:spPr>
        <a:solidFill>
          <a:srgbClr val="31E8E2"/>
        </a:solidFill>
      </dgm:spPr>
    </dgm:pt>
    <dgm:pt modelId="{07283CDC-86E0-4AC8-84CD-5BD8BBCDBB5C}" type="pres">
      <dgm:prSet presAssocID="{AF0CDF94-93A6-4F2A-90FE-ADB3EBC7C718}" presName="spaceA" presStyleCnt="0"/>
      <dgm:spPr/>
    </dgm:pt>
    <dgm:pt modelId="{D55CBC6B-7FA5-4E6F-943E-264BB8C419EE}" type="pres">
      <dgm:prSet presAssocID="{4FF68512-0738-4D39-B278-A369528C392E}" presName="space" presStyleCnt="0"/>
      <dgm:spPr/>
    </dgm:pt>
    <dgm:pt modelId="{1CDF5AEF-27BC-4598-B271-62E6EB5981BA}" type="pres">
      <dgm:prSet presAssocID="{8A7A161C-6DAF-4DA3-AE52-7FC89709B045}" presName="compositeB" presStyleCnt="0"/>
      <dgm:spPr/>
    </dgm:pt>
    <dgm:pt modelId="{AE480C78-CB7F-47D7-9C96-96FAD566CAB6}" type="pres">
      <dgm:prSet presAssocID="{8A7A161C-6DAF-4DA3-AE52-7FC89709B045}" presName="textB" presStyleLbl="revTx" presStyleIdx="1" presStyleCnt="5">
        <dgm:presLayoutVars>
          <dgm:bulletEnabled val="1"/>
        </dgm:presLayoutVars>
      </dgm:prSet>
      <dgm:spPr/>
    </dgm:pt>
    <dgm:pt modelId="{43EC7F72-19F9-449A-A497-647A27A44D52}" type="pres">
      <dgm:prSet presAssocID="{8A7A161C-6DAF-4DA3-AE52-7FC89709B045}" presName="circleB" presStyleLbl="node1" presStyleIdx="1" presStyleCnt="5"/>
      <dgm:spPr>
        <a:solidFill>
          <a:srgbClr val="31E8E2"/>
        </a:solidFill>
      </dgm:spPr>
    </dgm:pt>
    <dgm:pt modelId="{4B4D9020-5874-46A6-B634-EEFA96EE2F45}" type="pres">
      <dgm:prSet presAssocID="{8A7A161C-6DAF-4DA3-AE52-7FC89709B045}" presName="spaceB" presStyleCnt="0"/>
      <dgm:spPr/>
    </dgm:pt>
    <dgm:pt modelId="{6C6D803D-236E-447B-902A-7F625DA2A9C0}" type="pres">
      <dgm:prSet presAssocID="{26556DBC-ABC2-404C-AD60-289C0CA0F1E2}" presName="space" presStyleCnt="0"/>
      <dgm:spPr/>
    </dgm:pt>
    <dgm:pt modelId="{E5E6EACC-B4D8-4682-BE35-B2F112BF3691}" type="pres">
      <dgm:prSet presAssocID="{20BCE5CD-61B7-4C06-8C8E-0E037D8F9692}" presName="compositeA" presStyleCnt="0"/>
      <dgm:spPr/>
    </dgm:pt>
    <dgm:pt modelId="{9976F241-1643-4C57-ABB7-A5407CBD5B53}" type="pres">
      <dgm:prSet presAssocID="{20BCE5CD-61B7-4C06-8C8E-0E037D8F9692}" presName="textA" presStyleLbl="revTx" presStyleIdx="2" presStyleCnt="5">
        <dgm:presLayoutVars>
          <dgm:bulletEnabled val="1"/>
        </dgm:presLayoutVars>
      </dgm:prSet>
      <dgm:spPr/>
    </dgm:pt>
    <dgm:pt modelId="{4DD36EDD-CD0E-4B48-9676-A019D07A4644}" type="pres">
      <dgm:prSet presAssocID="{20BCE5CD-61B7-4C06-8C8E-0E037D8F9692}" presName="circleA" presStyleLbl="node1" presStyleIdx="2" presStyleCnt="5"/>
      <dgm:spPr>
        <a:solidFill>
          <a:srgbClr val="31E8E2"/>
        </a:solidFill>
      </dgm:spPr>
    </dgm:pt>
    <dgm:pt modelId="{76E0DA39-D6AA-40C4-BAD8-229780BD03DA}" type="pres">
      <dgm:prSet presAssocID="{20BCE5CD-61B7-4C06-8C8E-0E037D8F9692}" presName="spaceA" presStyleCnt="0"/>
      <dgm:spPr/>
    </dgm:pt>
    <dgm:pt modelId="{9C1D966F-41C4-4A8F-A99A-A76E7940D1AC}" type="pres">
      <dgm:prSet presAssocID="{687F944A-0300-4BFF-B8AD-C7EFDF170525}" presName="space" presStyleCnt="0"/>
      <dgm:spPr/>
    </dgm:pt>
    <dgm:pt modelId="{FE9609A0-7E48-4A66-BB0D-EF60D70C8CF5}" type="pres">
      <dgm:prSet presAssocID="{DC9999D6-23BF-4B2B-A145-B2E964056789}" presName="compositeB" presStyleCnt="0"/>
      <dgm:spPr/>
    </dgm:pt>
    <dgm:pt modelId="{E8511BC9-F3D6-48E6-B3EF-1E57F553BAEF}" type="pres">
      <dgm:prSet presAssocID="{DC9999D6-23BF-4B2B-A145-B2E964056789}" presName="textB" presStyleLbl="revTx" presStyleIdx="3" presStyleCnt="5" custScaleX="75514">
        <dgm:presLayoutVars>
          <dgm:bulletEnabled val="1"/>
        </dgm:presLayoutVars>
      </dgm:prSet>
      <dgm:spPr/>
    </dgm:pt>
    <dgm:pt modelId="{BDC1E2AB-B0EF-40DF-8EBD-443C76152EB8}" type="pres">
      <dgm:prSet presAssocID="{DC9999D6-23BF-4B2B-A145-B2E964056789}" presName="circleB" presStyleLbl="node1" presStyleIdx="3" presStyleCnt="5"/>
      <dgm:spPr>
        <a:solidFill>
          <a:srgbClr val="31E8E2"/>
        </a:solidFill>
      </dgm:spPr>
    </dgm:pt>
    <dgm:pt modelId="{E676D49A-9327-4B0D-9533-D55F9B91FE8E}" type="pres">
      <dgm:prSet presAssocID="{DC9999D6-23BF-4B2B-A145-B2E964056789}" presName="spaceB" presStyleCnt="0"/>
      <dgm:spPr/>
    </dgm:pt>
    <dgm:pt modelId="{7F3DC09A-F944-4F44-9AC5-B9BF39F3F1D1}" type="pres">
      <dgm:prSet presAssocID="{433BB8CC-5CC5-48CE-AAFA-2710C1A23A3E}" presName="space" presStyleCnt="0"/>
      <dgm:spPr/>
    </dgm:pt>
    <dgm:pt modelId="{1216F053-46F8-44B5-85DA-AB81876A6645}" type="pres">
      <dgm:prSet presAssocID="{3BDCC946-7D9A-4A3B-9B47-03F4F5F07283}" presName="compositeA" presStyleCnt="0"/>
      <dgm:spPr/>
    </dgm:pt>
    <dgm:pt modelId="{F0897585-03FA-4038-9C4D-17D8FE74B3E1}" type="pres">
      <dgm:prSet presAssocID="{3BDCC946-7D9A-4A3B-9B47-03F4F5F07283}" presName="textA" presStyleLbl="revTx" presStyleIdx="4" presStyleCnt="5">
        <dgm:presLayoutVars>
          <dgm:bulletEnabled val="1"/>
        </dgm:presLayoutVars>
      </dgm:prSet>
      <dgm:spPr/>
    </dgm:pt>
    <dgm:pt modelId="{22CB33E5-9B3D-4439-9AB3-93655CC71E85}" type="pres">
      <dgm:prSet presAssocID="{3BDCC946-7D9A-4A3B-9B47-03F4F5F07283}" presName="circleA" presStyleLbl="node1" presStyleIdx="4" presStyleCnt="5"/>
      <dgm:spPr>
        <a:solidFill>
          <a:srgbClr val="31E8E2"/>
        </a:solidFill>
      </dgm:spPr>
    </dgm:pt>
    <dgm:pt modelId="{49E1A7A3-1246-487B-B5F9-FF4B0B226DE1}" type="pres">
      <dgm:prSet presAssocID="{3BDCC946-7D9A-4A3B-9B47-03F4F5F07283}" presName="spaceA" presStyleCnt="0"/>
      <dgm:spPr/>
    </dgm:pt>
  </dgm:ptLst>
  <dgm:cxnLst>
    <dgm:cxn modelId="{C2FBC90B-F69E-4002-A03C-EE909F0C8EF0}" srcId="{B75CDBDF-6884-4742-A75B-7B7888F7EE56}" destId="{DC9999D6-23BF-4B2B-A145-B2E964056789}" srcOrd="3" destOrd="0" parTransId="{3F25EF4B-9BE4-4CB0-BE47-805C56DAA6B2}" sibTransId="{433BB8CC-5CC5-48CE-AAFA-2710C1A23A3E}"/>
    <dgm:cxn modelId="{6BA74C11-22A5-4DC8-86A8-2AF538A07AD7}" srcId="{B75CDBDF-6884-4742-A75B-7B7888F7EE56}" destId="{8A7A161C-6DAF-4DA3-AE52-7FC89709B045}" srcOrd="1" destOrd="0" parTransId="{08246FC5-DB08-4076-9380-B947946669DD}" sibTransId="{26556DBC-ABC2-404C-AD60-289C0CA0F1E2}"/>
    <dgm:cxn modelId="{D0030B16-476D-46FC-BB93-88CC2EDE3045}" type="presOf" srcId="{B75CDBDF-6884-4742-A75B-7B7888F7EE56}" destId="{FCD8F068-6514-4B2B-A43A-A6DC5260099E}" srcOrd="0" destOrd="0" presId="urn:microsoft.com/office/officeart/2005/8/layout/hProcess11"/>
    <dgm:cxn modelId="{50F42826-3CD7-445D-AD2F-535A7E19AD50}" srcId="{B75CDBDF-6884-4742-A75B-7B7888F7EE56}" destId="{20BCE5CD-61B7-4C06-8C8E-0E037D8F9692}" srcOrd="2" destOrd="0" parTransId="{7CF4A136-05DA-489C-9AFA-68B1C3F84070}" sibTransId="{687F944A-0300-4BFF-B8AD-C7EFDF170525}"/>
    <dgm:cxn modelId="{5F08FA2E-359E-45E2-8EC7-728D4D6AC422}" type="presOf" srcId="{20BCE5CD-61B7-4C06-8C8E-0E037D8F9692}" destId="{9976F241-1643-4C57-ABB7-A5407CBD5B53}" srcOrd="0" destOrd="0" presId="urn:microsoft.com/office/officeart/2005/8/layout/hProcess11"/>
    <dgm:cxn modelId="{F68D0241-DBDC-4376-B3D2-48FDBB7EB14A}" type="presOf" srcId="{3BDCC946-7D9A-4A3B-9B47-03F4F5F07283}" destId="{F0897585-03FA-4038-9C4D-17D8FE74B3E1}" srcOrd="0" destOrd="0" presId="urn:microsoft.com/office/officeart/2005/8/layout/hProcess11"/>
    <dgm:cxn modelId="{35F0BC9E-350F-43E1-A502-F604DAFB95D1}" type="presOf" srcId="{DC9999D6-23BF-4B2B-A145-B2E964056789}" destId="{E8511BC9-F3D6-48E6-B3EF-1E57F553BAEF}" srcOrd="0" destOrd="0" presId="urn:microsoft.com/office/officeart/2005/8/layout/hProcess11"/>
    <dgm:cxn modelId="{18327CCE-3A73-4983-9B9F-C2EFC94E166F}" type="presOf" srcId="{AF0CDF94-93A6-4F2A-90FE-ADB3EBC7C718}" destId="{BB40976E-6420-416E-8AB8-0084F7E517E3}" srcOrd="0" destOrd="0" presId="urn:microsoft.com/office/officeart/2005/8/layout/hProcess11"/>
    <dgm:cxn modelId="{3F76ACEF-E9A3-486D-9847-9A8D2F579732}" type="presOf" srcId="{8A7A161C-6DAF-4DA3-AE52-7FC89709B045}" destId="{AE480C78-CB7F-47D7-9C96-96FAD566CAB6}" srcOrd="0" destOrd="0" presId="urn:microsoft.com/office/officeart/2005/8/layout/hProcess11"/>
    <dgm:cxn modelId="{8E6B44F2-0985-4196-9B30-D672E50F7BDC}" srcId="{B75CDBDF-6884-4742-A75B-7B7888F7EE56}" destId="{AF0CDF94-93A6-4F2A-90FE-ADB3EBC7C718}" srcOrd="0" destOrd="0" parTransId="{1DA62AA4-F1E3-4222-B646-98B0E8050C19}" sibTransId="{4FF68512-0738-4D39-B278-A369528C392E}"/>
    <dgm:cxn modelId="{551ED5F6-ED07-4244-9AFF-FCF4E6C612BC}" srcId="{B75CDBDF-6884-4742-A75B-7B7888F7EE56}" destId="{3BDCC946-7D9A-4A3B-9B47-03F4F5F07283}" srcOrd="4" destOrd="0" parTransId="{2416A42B-5E89-4510-B619-E1F8DFC38293}" sibTransId="{860829F0-72DE-48C5-86FB-88A1B9681166}"/>
    <dgm:cxn modelId="{D4BD102A-24B9-48B4-84F1-57BA59BE378F}" type="presParOf" srcId="{FCD8F068-6514-4B2B-A43A-A6DC5260099E}" destId="{1F61A90A-8D0D-4229-B791-65EDEDB48960}" srcOrd="0" destOrd="0" presId="urn:microsoft.com/office/officeart/2005/8/layout/hProcess11"/>
    <dgm:cxn modelId="{A2C314F9-0E9E-4124-85FC-550B4F4A6D88}" type="presParOf" srcId="{FCD8F068-6514-4B2B-A43A-A6DC5260099E}" destId="{7C6FB147-ED72-4956-A0A4-764CCEE1FEFF}" srcOrd="1" destOrd="0" presId="urn:microsoft.com/office/officeart/2005/8/layout/hProcess11"/>
    <dgm:cxn modelId="{126A52E6-CCBB-49E8-98A7-9252C1AA5193}" type="presParOf" srcId="{7C6FB147-ED72-4956-A0A4-764CCEE1FEFF}" destId="{50FCA0F5-BC3D-4083-A4EB-6AB8AFB13810}" srcOrd="0" destOrd="0" presId="urn:microsoft.com/office/officeart/2005/8/layout/hProcess11"/>
    <dgm:cxn modelId="{0A5C59CD-F834-40A6-AB2D-9C36D7BDD686}" type="presParOf" srcId="{50FCA0F5-BC3D-4083-A4EB-6AB8AFB13810}" destId="{BB40976E-6420-416E-8AB8-0084F7E517E3}" srcOrd="0" destOrd="0" presId="urn:microsoft.com/office/officeart/2005/8/layout/hProcess11"/>
    <dgm:cxn modelId="{FA4A6E88-A92C-4732-B5F3-18B0DBE17198}" type="presParOf" srcId="{50FCA0F5-BC3D-4083-A4EB-6AB8AFB13810}" destId="{50C1CB37-C8A4-4CDD-AC42-F3BFB7AEB444}" srcOrd="1" destOrd="0" presId="urn:microsoft.com/office/officeart/2005/8/layout/hProcess11"/>
    <dgm:cxn modelId="{FE720430-FAD4-49CC-B0B5-88256F4737F3}" type="presParOf" srcId="{50FCA0F5-BC3D-4083-A4EB-6AB8AFB13810}" destId="{07283CDC-86E0-4AC8-84CD-5BD8BBCDBB5C}" srcOrd="2" destOrd="0" presId="urn:microsoft.com/office/officeart/2005/8/layout/hProcess11"/>
    <dgm:cxn modelId="{C3C55DA9-5824-40DF-B885-7A86BEBB49EA}" type="presParOf" srcId="{7C6FB147-ED72-4956-A0A4-764CCEE1FEFF}" destId="{D55CBC6B-7FA5-4E6F-943E-264BB8C419EE}" srcOrd="1" destOrd="0" presId="urn:microsoft.com/office/officeart/2005/8/layout/hProcess11"/>
    <dgm:cxn modelId="{DB5BB0A7-2CFA-4D11-B930-0741DC387B18}" type="presParOf" srcId="{7C6FB147-ED72-4956-A0A4-764CCEE1FEFF}" destId="{1CDF5AEF-27BC-4598-B271-62E6EB5981BA}" srcOrd="2" destOrd="0" presId="urn:microsoft.com/office/officeart/2005/8/layout/hProcess11"/>
    <dgm:cxn modelId="{72FDA84C-C5F6-431E-84E2-F7A2D5CE5A91}" type="presParOf" srcId="{1CDF5AEF-27BC-4598-B271-62E6EB5981BA}" destId="{AE480C78-CB7F-47D7-9C96-96FAD566CAB6}" srcOrd="0" destOrd="0" presId="urn:microsoft.com/office/officeart/2005/8/layout/hProcess11"/>
    <dgm:cxn modelId="{8D0A92CB-FE36-4192-AB01-4A47972BB383}" type="presParOf" srcId="{1CDF5AEF-27BC-4598-B271-62E6EB5981BA}" destId="{43EC7F72-19F9-449A-A497-647A27A44D52}" srcOrd="1" destOrd="0" presId="urn:microsoft.com/office/officeart/2005/8/layout/hProcess11"/>
    <dgm:cxn modelId="{0CD68092-45AD-487B-8D71-4F3B0665EAF7}" type="presParOf" srcId="{1CDF5AEF-27BC-4598-B271-62E6EB5981BA}" destId="{4B4D9020-5874-46A6-B634-EEFA96EE2F45}" srcOrd="2" destOrd="0" presId="urn:microsoft.com/office/officeart/2005/8/layout/hProcess11"/>
    <dgm:cxn modelId="{FAB5BAD3-37DB-4B52-8378-BF637FB4F9C5}" type="presParOf" srcId="{7C6FB147-ED72-4956-A0A4-764CCEE1FEFF}" destId="{6C6D803D-236E-447B-902A-7F625DA2A9C0}" srcOrd="3" destOrd="0" presId="urn:microsoft.com/office/officeart/2005/8/layout/hProcess11"/>
    <dgm:cxn modelId="{1533A21B-CBCF-42B9-BA32-F507AFD570BE}" type="presParOf" srcId="{7C6FB147-ED72-4956-A0A4-764CCEE1FEFF}" destId="{E5E6EACC-B4D8-4682-BE35-B2F112BF3691}" srcOrd="4" destOrd="0" presId="urn:microsoft.com/office/officeart/2005/8/layout/hProcess11"/>
    <dgm:cxn modelId="{3B92A509-6A99-45B9-8504-59F300014FD4}" type="presParOf" srcId="{E5E6EACC-B4D8-4682-BE35-B2F112BF3691}" destId="{9976F241-1643-4C57-ABB7-A5407CBD5B53}" srcOrd="0" destOrd="0" presId="urn:microsoft.com/office/officeart/2005/8/layout/hProcess11"/>
    <dgm:cxn modelId="{5B44BC24-41A5-4C6D-91E4-BCDF58E25D23}" type="presParOf" srcId="{E5E6EACC-B4D8-4682-BE35-B2F112BF3691}" destId="{4DD36EDD-CD0E-4B48-9676-A019D07A4644}" srcOrd="1" destOrd="0" presId="urn:microsoft.com/office/officeart/2005/8/layout/hProcess11"/>
    <dgm:cxn modelId="{0E207AC1-B21E-4B7C-8EC7-064856066EE5}" type="presParOf" srcId="{E5E6EACC-B4D8-4682-BE35-B2F112BF3691}" destId="{76E0DA39-D6AA-40C4-BAD8-229780BD03DA}" srcOrd="2" destOrd="0" presId="urn:microsoft.com/office/officeart/2005/8/layout/hProcess11"/>
    <dgm:cxn modelId="{B8DEDFFA-882E-4940-85C7-5749F4AB4773}" type="presParOf" srcId="{7C6FB147-ED72-4956-A0A4-764CCEE1FEFF}" destId="{9C1D966F-41C4-4A8F-A99A-A76E7940D1AC}" srcOrd="5" destOrd="0" presId="urn:microsoft.com/office/officeart/2005/8/layout/hProcess11"/>
    <dgm:cxn modelId="{303BFAB1-1325-4C9E-A2F1-7DE73A2AFA56}" type="presParOf" srcId="{7C6FB147-ED72-4956-A0A4-764CCEE1FEFF}" destId="{FE9609A0-7E48-4A66-BB0D-EF60D70C8CF5}" srcOrd="6" destOrd="0" presId="urn:microsoft.com/office/officeart/2005/8/layout/hProcess11"/>
    <dgm:cxn modelId="{5061555A-5CBF-470F-AE0E-EC7670B6E5D7}" type="presParOf" srcId="{FE9609A0-7E48-4A66-BB0D-EF60D70C8CF5}" destId="{E8511BC9-F3D6-48E6-B3EF-1E57F553BAEF}" srcOrd="0" destOrd="0" presId="urn:microsoft.com/office/officeart/2005/8/layout/hProcess11"/>
    <dgm:cxn modelId="{74C919D9-44C9-410F-BDD1-80DD7CA89BE6}" type="presParOf" srcId="{FE9609A0-7E48-4A66-BB0D-EF60D70C8CF5}" destId="{BDC1E2AB-B0EF-40DF-8EBD-443C76152EB8}" srcOrd="1" destOrd="0" presId="urn:microsoft.com/office/officeart/2005/8/layout/hProcess11"/>
    <dgm:cxn modelId="{F2A95F2C-A928-4D7F-BB8D-54FB4BB4279D}" type="presParOf" srcId="{FE9609A0-7E48-4A66-BB0D-EF60D70C8CF5}" destId="{E676D49A-9327-4B0D-9533-D55F9B91FE8E}" srcOrd="2" destOrd="0" presId="urn:microsoft.com/office/officeart/2005/8/layout/hProcess11"/>
    <dgm:cxn modelId="{2CAC0014-FCE3-41B2-9AC1-909194E279C0}" type="presParOf" srcId="{7C6FB147-ED72-4956-A0A4-764CCEE1FEFF}" destId="{7F3DC09A-F944-4F44-9AC5-B9BF39F3F1D1}" srcOrd="7" destOrd="0" presId="urn:microsoft.com/office/officeart/2005/8/layout/hProcess11"/>
    <dgm:cxn modelId="{65117363-EE6D-4FED-85C5-26D3EB0DBCFB}" type="presParOf" srcId="{7C6FB147-ED72-4956-A0A4-764CCEE1FEFF}" destId="{1216F053-46F8-44B5-85DA-AB81876A6645}" srcOrd="8" destOrd="0" presId="urn:microsoft.com/office/officeart/2005/8/layout/hProcess11"/>
    <dgm:cxn modelId="{9561D273-4F44-4F4B-8CC9-D96D27695129}" type="presParOf" srcId="{1216F053-46F8-44B5-85DA-AB81876A6645}" destId="{F0897585-03FA-4038-9C4D-17D8FE74B3E1}" srcOrd="0" destOrd="0" presId="urn:microsoft.com/office/officeart/2005/8/layout/hProcess11"/>
    <dgm:cxn modelId="{BF2E6BD3-CAA1-4714-BFDF-29CE6B064B83}" type="presParOf" srcId="{1216F053-46F8-44B5-85DA-AB81876A6645}" destId="{22CB33E5-9B3D-4439-9AB3-93655CC71E85}" srcOrd="1" destOrd="0" presId="urn:microsoft.com/office/officeart/2005/8/layout/hProcess11"/>
    <dgm:cxn modelId="{365772AA-0CD0-45D3-84EC-A74E388035EB}" type="presParOf" srcId="{1216F053-46F8-44B5-85DA-AB81876A6645}" destId="{49E1A7A3-1246-487B-B5F9-FF4B0B226DE1}" srcOrd="2" destOrd="0" presId="urn:microsoft.com/office/officeart/2005/8/layout/hProcess1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5CDBDF-6884-4742-A75B-7B7888F7EE56}" type="doc">
      <dgm:prSet loTypeId="urn:microsoft.com/office/officeart/2005/8/layout/hProcess11" loCatId="process" qsTypeId="urn:microsoft.com/office/officeart/2005/8/quickstyle/simple1" qsCatId="simple" csTypeId="urn:microsoft.com/office/officeart/2005/8/colors/accent1_3" csCatId="accent1" phldr="1"/>
      <dgm:spPr/>
    </dgm:pt>
    <dgm:pt modelId="{AF0CDF94-93A6-4F2A-90FE-ADB3EBC7C718}">
      <dgm:prSet phldrT="[Text]" phldr="0"/>
      <dgm:spPr/>
      <dgm:t>
        <a:bodyPr/>
        <a:lstStyle/>
        <a:p>
          <a:r>
            <a:rPr lang="en-US">
              <a:latin typeface="Calibri Light" panose="020F0302020204030204"/>
            </a:rPr>
            <a:t>2016</a:t>
          </a:r>
          <a:endParaRPr lang="en-US"/>
        </a:p>
      </dgm:t>
    </dgm:pt>
    <dgm:pt modelId="{1DA62AA4-F1E3-4222-B646-98B0E8050C19}" type="parTrans" cxnId="{8E6B44F2-0985-4196-9B30-D672E50F7BDC}">
      <dgm:prSet/>
      <dgm:spPr/>
      <dgm:t>
        <a:bodyPr/>
        <a:lstStyle/>
        <a:p>
          <a:endParaRPr lang="en-US"/>
        </a:p>
      </dgm:t>
    </dgm:pt>
    <dgm:pt modelId="{4FF68512-0738-4D39-B278-A369528C392E}" type="sibTrans" cxnId="{8E6B44F2-0985-4196-9B30-D672E50F7BDC}">
      <dgm:prSet/>
      <dgm:spPr/>
      <dgm:t>
        <a:bodyPr/>
        <a:lstStyle/>
        <a:p>
          <a:endParaRPr lang="en-US"/>
        </a:p>
      </dgm:t>
    </dgm:pt>
    <dgm:pt modelId="{8A7A161C-6DAF-4DA3-AE52-7FC89709B045}">
      <dgm:prSet phldrT="[Text]" phldr="0"/>
      <dgm:spPr/>
      <dgm:t>
        <a:bodyPr/>
        <a:lstStyle/>
        <a:p>
          <a:r>
            <a:rPr lang="en-US">
              <a:latin typeface="Calibri Light" panose="020F0302020204030204"/>
            </a:rPr>
            <a:t>2017</a:t>
          </a:r>
          <a:endParaRPr lang="en-US"/>
        </a:p>
      </dgm:t>
    </dgm:pt>
    <dgm:pt modelId="{08246FC5-DB08-4076-9380-B947946669DD}" type="parTrans" cxnId="{6BA74C11-22A5-4DC8-86A8-2AF538A07AD7}">
      <dgm:prSet/>
      <dgm:spPr/>
      <dgm:t>
        <a:bodyPr/>
        <a:lstStyle/>
        <a:p>
          <a:endParaRPr lang="en-US"/>
        </a:p>
      </dgm:t>
    </dgm:pt>
    <dgm:pt modelId="{26556DBC-ABC2-404C-AD60-289C0CA0F1E2}" type="sibTrans" cxnId="{6BA74C11-22A5-4DC8-86A8-2AF538A07AD7}">
      <dgm:prSet/>
      <dgm:spPr/>
      <dgm:t>
        <a:bodyPr/>
        <a:lstStyle/>
        <a:p>
          <a:endParaRPr lang="en-US"/>
        </a:p>
      </dgm:t>
    </dgm:pt>
    <dgm:pt modelId="{20BCE5CD-61B7-4C06-8C8E-0E037D8F9692}">
      <dgm:prSet phldrT="[Text]" phldr="0"/>
      <dgm:spPr/>
      <dgm:t>
        <a:bodyPr/>
        <a:lstStyle/>
        <a:p>
          <a:r>
            <a:rPr lang="en-US">
              <a:latin typeface="Calibri Light" panose="020F0302020204030204"/>
            </a:rPr>
            <a:t>2018</a:t>
          </a:r>
          <a:endParaRPr lang="en-US"/>
        </a:p>
      </dgm:t>
    </dgm:pt>
    <dgm:pt modelId="{7CF4A136-05DA-489C-9AFA-68B1C3F84070}" type="parTrans" cxnId="{50F42826-3CD7-445D-AD2F-535A7E19AD50}">
      <dgm:prSet/>
      <dgm:spPr/>
      <dgm:t>
        <a:bodyPr/>
        <a:lstStyle/>
        <a:p>
          <a:endParaRPr lang="en-US"/>
        </a:p>
      </dgm:t>
    </dgm:pt>
    <dgm:pt modelId="{687F944A-0300-4BFF-B8AD-C7EFDF170525}" type="sibTrans" cxnId="{50F42826-3CD7-445D-AD2F-535A7E19AD50}">
      <dgm:prSet/>
      <dgm:spPr/>
      <dgm:t>
        <a:bodyPr/>
        <a:lstStyle/>
        <a:p>
          <a:endParaRPr lang="en-US"/>
        </a:p>
      </dgm:t>
    </dgm:pt>
    <dgm:pt modelId="{DC9999D6-23BF-4B2B-A145-B2E964056789}">
      <dgm:prSet phldr="0"/>
      <dgm:spPr/>
      <dgm:t>
        <a:bodyPr/>
        <a:lstStyle/>
        <a:p>
          <a:pPr rtl="0"/>
          <a:r>
            <a:rPr lang="en-US">
              <a:latin typeface="Calibri Light" panose="020F0302020204030204"/>
            </a:rPr>
            <a:t>2019 till Sept</a:t>
          </a:r>
        </a:p>
      </dgm:t>
    </dgm:pt>
    <dgm:pt modelId="{3F25EF4B-9BE4-4CB0-BE47-805C56DAA6B2}" type="parTrans" cxnId="{C2FBC90B-F69E-4002-A03C-EE909F0C8EF0}">
      <dgm:prSet/>
      <dgm:spPr/>
      <dgm:t>
        <a:bodyPr/>
        <a:lstStyle/>
        <a:p>
          <a:endParaRPr lang="en-US"/>
        </a:p>
      </dgm:t>
    </dgm:pt>
    <dgm:pt modelId="{433BB8CC-5CC5-48CE-AAFA-2710C1A23A3E}" type="sibTrans" cxnId="{C2FBC90B-F69E-4002-A03C-EE909F0C8EF0}">
      <dgm:prSet/>
      <dgm:spPr/>
      <dgm:t>
        <a:bodyPr/>
        <a:lstStyle/>
        <a:p>
          <a:endParaRPr lang="en-US"/>
        </a:p>
      </dgm:t>
    </dgm:pt>
    <dgm:pt modelId="{3BDCC946-7D9A-4A3B-9B47-03F4F5F07283}">
      <dgm:prSet phldr="0"/>
      <dgm:spPr/>
      <dgm:t>
        <a:bodyPr/>
        <a:lstStyle/>
        <a:p>
          <a:pPr rtl="0"/>
          <a:r>
            <a:rPr lang="en-US" b="1">
              <a:latin typeface="Calibri Light" panose="020F0302020204030204"/>
            </a:rPr>
            <a:t>2019 Oct – 2020 Mar</a:t>
          </a:r>
        </a:p>
      </dgm:t>
    </dgm:pt>
    <dgm:pt modelId="{2416A42B-5E89-4510-B619-E1F8DFC38293}" type="parTrans" cxnId="{551ED5F6-ED07-4244-9AFF-FCF4E6C612BC}">
      <dgm:prSet/>
      <dgm:spPr/>
      <dgm:t>
        <a:bodyPr/>
        <a:lstStyle/>
        <a:p>
          <a:endParaRPr lang="en-US"/>
        </a:p>
      </dgm:t>
    </dgm:pt>
    <dgm:pt modelId="{860829F0-72DE-48C5-86FB-88A1B9681166}" type="sibTrans" cxnId="{551ED5F6-ED07-4244-9AFF-FCF4E6C612BC}">
      <dgm:prSet/>
      <dgm:spPr/>
      <dgm:t>
        <a:bodyPr/>
        <a:lstStyle/>
        <a:p>
          <a:endParaRPr lang="en-US"/>
        </a:p>
      </dgm:t>
    </dgm:pt>
    <dgm:pt modelId="{FCD8F068-6514-4B2B-A43A-A6DC5260099E}" type="pres">
      <dgm:prSet presAssocID="{B75CDBDF-6884-4742-A75B-7B7888F7EE56}" presName="Name0" presStyleCnt="0">
        <dgm:presLayoutVars>
          <dgm:dir/>
          <dgm:resizeHandles val="exact"/>
        </dgm:presLayoutVars>
      </dgm:prSet>
      <dgm:spPr/>
    </dgm:pt>
    <dgm:pt modelId="{1F61A90A-8D0D-4229-B791-65EDEDB48960}" type="pres">
      <dgm:prSet presAssocID="{B75CDBDF-6884-4742-A75B-7B7888F7EE56}" presName="arrow" presStyleLbl="bgShp" presStyleIdx="0" presStyleCnt="1"/>
      <dgm:spPr/>
    </dgm:pt>
    <dgm:pt modelId="{7C6FB147-ED72-4956-A0A4-764CCEE1FEFF}" type="pres">
      <dgm:prSet presAssocID="{B75CDBDF-6884-4742-A75B-7B7888F7EE56}" presName="points" presStyleCnt="0"/>
      <dgm:spPr/>
    </dgm:pt>
    <dgm:pt modelId="{50FCA0F5-BC3D-4083-A4EB-6AB8AFB13810}" type="pres">
      <dgm:prSet presAssocID="{AF0CDF94-93A6-4F2A-90FE-ADB3EBC7C718}" presName="compositeA" presStyleCnt="0"/>
      <dgm:spPr/>
    </dgm:pt>
    <dgm:pt modelId="{BB40976E-6420-416E-8AB8-0084F7E517E3}" type="pres">
      <dgm:prSet presAssocID="{AF0CDF94-93A6-4F2A-90FE-ADB3EBC7C718}" presName="textA" presStyleLbl="revTx" presStyleIdx="0" presStyleCnt="5">
        <dgm:presLayoutVars>
          <dgm:bulletEnabled val="1"/>
        </dgm:presLayoutVars>
      </dgm:prSet>
      <dgm:spPr/>
    </dgm:pt>
    <dgm:pt modelId="{50C1CB37-C8A4-4CDD-AC42-F3BFB7AEB444}" type="pres">
      <dgm:prSet presAssocID="{AF0CDF94-93A6-4F2A-90FE-ADB3EBC7C718}" presName="circleA" presStyleLbl="node1" presStyleIdx="0" presStyleCnt="5"/>
      <dgm:spPr/>
    </dgm:pt>
    <dgm:pt modelId="{07283CDC-86E0-4AC8-84CD-5BD8BBCDBB5C}" type="pres">
      <dgm:prSet presAssocID="{AF0CDF94-93A6-4F2A-90FE-ADB3EBC7C718}" presName="spaceA" presStyleCnt="0"/>
      <dgm:spPr/>
    </dgm:pt>
    <dgm:pt modelId="{D55CBC6B-7FA5-4E6F-943E-264BB8C419EE}" type="pres">
      <dgm:prSet presAssocID="{4FF68512-0738-4D39-B278-A369528C392E}" presName="space" presStyleCnt="0"/>
      <dgm:spPr/>
    </dgm:pt>
    <dgm:pt modelId="{1CDF5AEF-27BC-4598-B271-62E6EB5981BA}" type="pres">
      <dgm:prSet presAssocID="{8A7A161C-6DAF-4DA3-AE52-7FC89709B045}" presName="compositeB" presStyleCnt="0"/>
      <dgm:spPr/>
    </dgm:pt>
    <dgm:pt modelId="{AE480C78-CB7F-47D7-9C96-96FAD566CAB6}" type="pres">
      <dgm:prSet presAssocID="{8A7A161C-6DAF-4DA3-AE52-7FC89709B045}" presName="textB" presStyleLbl="revTx" presStyleIdx="1" presStyleCnt="5">
        <dgm:presLayoutVars>
          <dgm:bulletEnabled val="1"/>
        </dgm:presLayoutVars>
      </dgm:prSet>
      <dgm:spPr/>
    </dgm:pt>
    <dgm:pt modelId="{43EC7F72-19F9-449A-A497-647A27A44D52}" type="pres">
      <dgm:prSet presAssocID="{8A7A161C-6DAF-4DA3-AE52-7FC89709B045}" presName="circleB" presStyleLbl="node1" presStyleIdx="1" presStyleCnt="5"/>
      <dgm:spPr/>
    </dgm:pt>
    <dgm:pt modelId="{4B4D9020-5874-46A6-B634-EEFA96EE2F45}" type="pres">
      <dgm:prSet presAssocID="{8A7A161C-6DAF-4DA3-AE52-7FC89709B045}" presName="spaceB" presStyleCnt="0"/>
      <dgm:spPr/>
    </dgm:pt>
    <dgm:pt modelId="{6C6D803D-236E-447B-902A-7F625DA2A9C0}" type="pres">
      <dgm:prSet presAssocID="{26556DBC-ABC2-404C-AD60-289C0CA0F1E2}" presName="space" presStyleCnt="0"/>
      <dgm:spPr/>
    </dgm:pt>
    <dgm:pt modelId="{E5E6EACC-B4D8-4682-BE35-B2F112BF3691}" type="pres">
      <dgm:prSet presAssocID="{20BCE5CD-61B7-4C06-8C8E-0E037D8F9692}" presName="compositeA" presStyleCnt="0"/>
      <dgm:spPr/>
    </dgm:pt>
    <dgm:pt modelId="{9976F241-1643-4C57-ABB7-A5407CBD5B53}" type="pres">
      <dgm:prSet presAssocID="{20BCE5CD-61B7-4C06-8C8E-0E037D8F9692}" presName="textA" presStyleLbl="revTx" presStyleIdx="2" presStyleCnt="5">
        <dgm:presLayoutVars>
          <dgm:bulletEnabled val="1"/>
        </dgm:presLayoutVars>
      </dgm:prSet>
      <dgm:spPr/>
    </dgm:pt>
    <dgm:pt modelId="{4DD36EDD-CD0E-4B48-9676-A019D07A4644}" type="pres">
      <dgm:prSet presAssocID="{20BCE5CD-61B7-4C06-8C8E-0E037D8F9692}" presName="circleA" presStyleLbl="node1" presStyleIdx="2" presStyleCnt="5"/>
      <dgm:spPr/>
    </dgm:pt>
    <dgm:pt modelId="{76E0DA39-D6AA-40C4-BAD8-229780BD03DA}" type="pres">
      <dgm:prSet presAssocID="{20BCE5CD-61B7-4C06-8C8E-0E037D8F9692}" presName="spaceA" presStyleCnt="0"/>
      <dgm:spPr/>
    </dgm:pt>
    <dgm:pt modelId="{9C1D966F-41C4-4A8F-A99A-A76E7940D1AC}" type="pres">
      <dgm:prSet presAssocID="{687F944A-0300-4BFF-B8AD-C7EFDF170525}" presName="space" presStyleCnt="0"/>
      <dgm:spPr/>
    </dgm:pt>
    <dgm:pt modelId="{FE9609A0-7E48-4A66-BB0D-EF60D70C8CF5}" type="pres">
      <dgm:prSet presAssocID="{DC9999D6-23BF-4B2B-A145-B2E964056789}" presName="compositeB" presStyleCnt="0"/>
      <dgm:spPr/>
    </dgm:pt>
    <dgm:pt modelId="{E8511BC9-F3D6-48E6-B3EF-1E57F553BAEF}" type="pres">
      <dgm:prSet presAssocID="{DC9999D6-23BF-4B2B-A145-B2E964056789}" presName="textB" presStyleLbl="revTx" presStyleIdx="3" presStyleCnt="5">
        <dgm:presLayoutVars>
          <dgm:bulletEnabled val="1"/>
        </dgm:presLayoutVars>
      </dgm:prSet>
      <dgm:spPr/>
    </dgm:pt>
    <dgm:pt modelId="{BDC1E2AB-B0EF-40DF-8EBD-443C76152EB8}" type="pres">
      <dgm:prSet presAssocID="{DC9999D6-23BF-4B2B-A145-B2E964056789}" presName="circleB" presStyleLbl="node1" presStyleIdx="3" presStyleCnt="5"/>
      <dgm:spPr/>
    </dgm:pt>
    <dgm:pt modelId="{E676D49A-9327-4B0D-9533-D55F9B91FE8E}" type="pres">
      <dgm:prSet presAssocID="{DC9999D6-23BF-4B2B-A145-B2E964056789}" presName="spaceB" presStyleCnt="0"/>
      <dgm:spPr/>
    </dgm:pt>
    <dgm:pt modelId="{7F3DC09A-F944-4F44-9AC5-B9BF39F3F1D1}" type="pres">
      <dgm:prSet presAssocID="{433BB8CC-5CC5-48CE-AAFA-2710C1A23A3E}" presName="space" presStyleCnt="0"/>
      <dgm:spPr/>
    </dgm:pt>
    <dgm:pt modelId="{1216F053-46F8-44B5-85DA-AB81876A6645}" type="pres">
      <dgm:prSet presAssocID="{3BDCC946-7D9A-4A3B-9B47-03F4F5F07283}" presName="compositeA" presStyleCnt="0"/>
      <dgm:spPr/>
    </dgm:pt>
    <dgm:pt modelId="{F0897585-03FA-4038-9C4D-17D8FE74B3E1}" type="pres">
      <dgm:prSet presAssocID="{3BDCC946-7D9A-4A3B-9B47-03F4F5F07283}" presName="textA" presStyleLbl="revTx" presStyleIdx="4" presStyleCnt="5">
        <dgm:presLayoutVars>
          <dgm:bulletEnabled val="1"/>
        </dgm:presLayoutVars>
      </dgm:prSet>
      <dgm:spPr/>
    </dgm:pt>
    <dgm:pt modelId="{22CB33E5-9B3D-4439-9AB3-93655CC71E85}" type="pres">
      <dgm:prSet presAssocID="{3BDCC946-7D9A-4A3B-9B47-03F4F5F07283}" presName="circleA" presStyleLbl="node1" presStyleIdx="4" presStyleCnt="5"/>
      <dgm:spPr/>
    </dgm:pt>
    <dgm:pt modelId="{49E1A7A3-1246-487B-B5F9-FF4B0B226DE1}" type="pres">
      <dgm:prSet presAssocID="{3BDCC946-7D9A-4A3B-9B47-03F4F5F07283}" presName="spaceA" presStyleCnt="0"/>
      <dgm:spPr/>
    </dgm:pt>
  </dgm:ptLst>
  <dgm:cxnLst>
    <dgm:cxn modelId="{C2FBC90B-F69E-4002-A03C-EE909F0C8EF0}" srcId="{B75CDBDF-6884-4742-A75B-7B7888F7EE56}" destId="{DC9999D6-23BF-4B2B-A145-B2E964056789}" srcOrd="3" destOrd="0" parTransId="{3F25EF4B-9BE4-4CB0-BE47-805C56DAA6B2}" sibTransId="{433BB8CC-5CC5-48CE-AAFA-2710C1A23A3E}"/>
    <dgm:cxn modelId="{6BA74C11-22A5-4DC8-86A8-2AF538A07AD7}" srcId="{B75CDBDF-6884-4742-A75B-7B7888F7EE56}" destId="{8A7A161C-6DAF-4DA3-AE52-7FC89709B045}" srcOrd="1" destOrd="0" parTransId="{08246FC5-DB08-4076-9380-B947946669DD}" sibTransId="{26556DBC-ABC2-404C-AD60-289C0CA0F1E2}"/>
    <dgm:cxn modelId="{D0030B16-476D-46FC-BB93-88CC2EDE3045}" type="presOf" srcId="{B75CDBDF-6884-4742-A75B-7B7888F7EE56}" destId="{FCD8F068-6514-4B2B-A43A-A6DC5260099E}" srcOrd="0" destOrd="0" presId="urn:microsoft.com/office/officeart/2005/8/layout/hProcess11"/>
    <dgm:cxn modelId="{50F42826-3CD7-445D-AD2F-535A7E19AD50}" srcId="{B75CDBDF-6884-4742-A75B-7B7888F7EE56}" destId="{20BCE5CD-61B7-4C06-8C8E-0E037D8F9692}" srcOrd="2" destOrd="0" parTransId="{7CF4A136-05DA-489C-9AFA-68B1C3F84070}" sibTransId="{687F944A-0300-4BFF-B8AD-C7EFDF170525}"/>
    <dgm:cxn modelId="{5F08FA2E-359E-45E2-8EC7-728D4D6AC422}" type="presOf" srcId="{20BCE5CD-61B7-4C06-8C8E-0E037D8F9692}" destId="{9976F241-1643-4C57-ABB7-A5407CBD5B53}" srcOrd="0" destOrd="0" presId="urn:microsoft.com/office/officeart/2005/8/layout/hProcess11"/>
    <dgm:cxn modelId="{F68D0241-DBDC-4376-B3D2-48FDBB7EB14A}" type="presOf" srcId="{3BDCC946-7D9A-4A3B-9B47-03F4F5F07283}" destId="{F0897585-03FA-4038-9C4D-17D8FE74B3E1}" srcOrd="0" destOrd="0" presId="urn:microsoft.com/office/officeart/2005/8/layout/hProcess11"/>
    <dgm:cxn modelId="{35F0BC9E-350F-43E1-A502-F604DAFB95D1}" type="presOf" srcId="{DC9999D6-23BF-4B2B-A145-B2E964056789}" destId="{E8511BC9-F3D6-48E6-B3EF-1E57F553BAEF}" srcOrd="0" destOrd="0" presId="urn:microsoft.com/office/officeart/2005/8/layout/hProcess11"/>
    <dgm:cxn modelId="{18327CCE-3A73-4983-9B9F-C2EFC94E166F}" type="presOf" srcId="{AF0CDF94-93A6-4F2A-90FE-ADB3EBC7C718}" destId="{BB40976E-6420-416E-8AB8-0084F7E517E3}" srcOrd="0" destOrd="0" presId="urn:microsoft.com/office/officeart/2005/8/layout/hProcess11"/>
    <dgm:cxn modelId="{3F76ACEF-E9A3-486D-9847-9A8D2F579732}" type="presOf" srcId="{8A7A161C-6DAF-4DA3-AE52-7FC89709B045}" destId="{AE480C78-CB7F-47D7-9C96-96FAD566CAB6}" srcOrd="0" destOrd="0" presId="urn:microsoft.com/office/officeart/2005/8/layout/hProcess11"/>
    <dgm:cxn modelId="{8E6B44F2-0985-4196-9B30-D672E50F7BDC}" srcId="{B75CDBDF-6884-4742-A75B-7B7888F7EE56}" destId="{AF0CDF94-93A6-4F2A-90FE-ADB3EBC7C718}" srcOrd="0" destOrd="0" parTransId="{1DA62AA4-F1E3-4222-B646-98B0E8050C19}" sibTransId="{4FF68512-0738-4D39-B278-A369528C392E}"/>
    <dgm:cxn modelId="{551ED5F6-ED07-4244-9AFF-FCF4E6C612BC}" srcId="{B75CDBDF-6884-4742-A75B-7B7888F7EE56}" destId="{3BDCC946-7D9A-4A3B-9B47-03F4F5F07283}" srcOrd="4" destOrd="0" parTransId="{2416A42B-5E89-4510-B619-E1F8DFC38293}" sibTransId="{860829F0-72DE-48C5-86FB-88A1B9681166}"/>
    <dgm:cxn modelId="{D4BD102A-24B9-48B4-84F1-57BA59BE378F}" type="presParOf" srcId="{FCD8F068-6514-4B2B-A43A-A6DC5260099E}" destId="{1F61A90A-8D0D-4229-B791-65EDEDB48960}" srcOrd="0" destOrd="0" presId="urn:microsoft.com/office/officeart/2005/8/layout/hProcess11"/>
    <dgm:cxn modelId="{A2C314F9-0E9E-4124-85FC-550B4F4A6D88}" type="presParOf" srcId="{FCD8F068-6514-4B2B-A43A-A6DC5260099E}" destId="{7C6FB147-ED72-4956-A0A4-764CCEE1FEFF}" srcOrd="1" destOrd="0" presId="urn:microsoft.com/office/officeart/2005/8/layout/hProcess11"/>
    <dgm:cxn modelId="{126A52E6-CCBB-49E8-98A7-9252C1AA5193}" type="presParOf" srcId="{7C6FB147-ED72-4956-A0A4-764CCEE1FEFF}" destId="{50FCA0F5-BC3D-4083-A4EB-6AB8AFB13810}" srcOrd="0" destOrd="0" presId="urn:microsoft.com/office/officeart/2005/8/layout/hProcess11"/>
    <dgm:cxn modelId="{0A5C59CD-F834-40A6-AB2D-9C36D7BDD686}" type="presParOf" srcId="{50FCA0F5-BC3D-4083-A4EB-6AB8AFB13810}" destId="{BB40976E-6420-416E-8AB8-0084F7E517E3}" srcOrd="0" destOrd="0" presId="urn:microsoft.com/office/officeart/2005/8/layout/hProcess11"/>
    <dgm:cxn modelId="{FA4A6E88-A92C-4732-B5F3-18B0DBE17198}" type="presParOf" srcId="{50FCA0F5-BC3D-4083-A4EB-6AB8AFB13810}" destId="{50C1CB37-C8A4-4CDD-AC42-F3BFB7AEB444}" srcOrd="1" destOrd="0" presId="urn:microsoft.com/office/officeart/2005/8/layout/hProcess11"/>
    <dgm:cxn modelId="{FE720430-FAD4-49CC-B0B5-88256F4737F3}" type="presParOf" srcId="{50FCA0F5-BC3D-4083-A4EB-6AB8AFB13810}" destId="{07283CDC-86E0-4AC8-84CD-5BD8BBCDBB5C}" srcOrd="2" destOrd="0" presId="urn:microsoft.com/office/officeart/2005/8/layout/hProcess11"/>
    <dgm:cxn modelId="{C3C55DA9-5824-40DF-B885-7A86BEBB49EA}" type="presParOf" srcId="{7C6FB147-ED72-4956-A0A4-764CCEE1FEFF}" destId="{D55CBC6B-7FA5-4E6F-943E-264BB8C419EE}" srcOrd="1" destOrd="0" presId="urn:microsoft.com/office/officeart/2005/8/layout/hProcess11"/>
    <dgm:cxn modelId="{DB5BB0A7-2CFA-4D11-B930-0741DC387B18}" type="presParOf" srcId="{7C6FB147-ED72-4956-A0A4-764CCEE1FEFF}" destId="{1CDF5AEF-27BC-4598-B271-62E6EB5981BA}" srcOrd="2" destOrd="0" presId="urn:microsoft.com/office/officeart/2005/8/layout/hProcess11"/>
    <dgm:cxn modelId="{72FDA84C-C5F6-431E-84E2-F7A2D5CE5A91}" type="presParOf" srcId="{1CDF5AEF-27BC-4598-B271-62E6EB5981BA}" destId="{AE480C78-CB7F-47D7-9C96-96FAD566CAB6}" srcOrd="0" destOrd="0" presId="urn:microsoft.com/office/officeart/2005/8/layout/hProcess11"/>
    <dgm:cxn modelId="{8D0A92CB-FE36-4192-AB01-4A47972BB383}" type="presParOf" srcId="{1CDF5AEF-27BC-4598-B271-62E6EB5981BA}" destId="{43EC7F72-19F9-449A-A497-647A27A44D52}" srcOrd="1" destOrd="0" presId="urn:microsoft.com/office/officeart/2005/8/layout/hProcess11"/>
    <dgm:cxn modelId="{0CD68092-45AD-487B-8D71-4F3B0665EAF7}" type="presParOf" srcId="{1CDF5AEF-27BC-4598-B271-62E6EB5981BA}" destId="{4B4D9020-5874-46A6-B634-EEFA96EE2F45}" srcOrd="2" destOrd="0" presId="urn:microsoft.com/office/officeart/2005/8/layout/hProcess11"/>
    <dgm:cxn modelId="{FAB5BAD3-37DB-4B52-8378-BF637FB4F9C5}" type="presParOf" srcId="{7C6FB147-ED72-4956-A0A4-764CCEE1FEFF}" destId="{6C6D803D-236E-447B-902A-7F625DA2A9C0}" srcOrd="3" destOrd="0" presId="urn:microsoft.com/office/officeart/2005/8/layout/hProcess11"/>
    <dgm:cxn modelId="{1533A21B-CBCF-42B9-BA32-F507AFD570BE}" type="presParOf" srcId="{7C6FB147-ED72-4956-A0A4-764CCEE1FEFF}" destId="{E5E6EACC-B4D8-4682-BE35-B2F112BF3691}" srcOrd="4" destOrd="0" presId="urn:microsoft.com/office/officeart/2005/8/layout/hProcess11"/>
    <dgm:cxn modelId="{3B92A509-6A99-45B9-8504-59F300014FD4}" type="presParOf" srcId="{E5E6EACC-B4D8-4682-BE35-B2F112BF3691}" destId="{9976F241-1643-4C57-ABB7-A5407CBD5B53}" srcOrd="0" destOrd="0" presId="urn:microsoft.com/office/officeart/2005/8/layout/hProcess11"/>
    <dgm:cxn modelId="{5B44BC24-41A5-4C6D-91E4-BCDF58E25D23}" type="presParOf" srcId="{E5E6EACC-B4D8-4682-BE35-B2F112BF3691}" destId="{4DD36EDD-CD0E-4B48-9676-A019D07A4644}" srcOrd="1" destOrd="0" presId="urn:microsoft.com/office/officeart/2005/8/layout/hProcess11"/>
    <dgm:cxn modelId="{0E207AC1-B21E-4B7C-8EC7-064856066EE5}" type="presParOf" srcId="{E5E6EACC-B4D8-4682-BE35-B2F112BF3691}" destId="{76E0DA39-D6AA-40C4-BAD8-229780BD03DA}" srcOrd="2" destOrd="0" presId="urn:microsoft.com/office/officeart/2005/8/layout/hProcess11"/>
    <dgm:cxn modelId="{B8DEDFFA-882E-4940-85C7-5749F4AB4773}" type="presParOf" srcId="{7C6FB147-ED72-4956-A0A4-764CCEE1FEFF}" destId="{9C1D966F-41C4-4A8F-A99A-A76E7940D1AC}" srcOrd="5" destOrd="0" presId="urn:microsoft.com/office/officeart/2005/8/layout/hProcess11"/>
    <dgm:cxn modelId="{303BFAB1-1325-4C9E-A2F1-7DE73A2AFA56}" type="presParOf" srcId="{7C6FB147-ED72-4956-A0A4-764CCEE1FEFF}" destId="{FE9609A0-7E48-4A66-BB0D-EF60D70C8CF5}" srcOrd="6" destOrd="0" presId="urn:microsoft.com/office/officeart/2005/8/layout/hProcess11"/>
    <dgm:cxn modelId="{5061555A-5CBF-470F-AE0E-EC7670B6E5D7}" type="presParOf" srcId="{FE9609A0-7E48-4A66-BB0D-EF60D70C8CF5}" destId="{E8511BC9-F3D6-48E6-B3EF-1E57F553BAEF}" srcOrd="0" destOrd="0" presId="urn:microsoft.com/office/officeart/2005/8/layout/hProcess11"/>
    <dgm:cxn modelId="{74C919D9-44C9-410F-BDD1-80DD7CA89BE6}" type="presParOf" srcId="{FE9609A0-7E48-4A66-BB0D-EF60D70C8CF5}" destId="{BDC1E2AB-B0EF-40DF-8EBD-443C76152EB8}" srcOrd="1" destOrd="0" presId="urn:microsoft.com/office/officeart/2005/8/layout/hProcess11"/>
    <dgm:cxn modelId="{F2A95F2C-A928-4D7F-BB8D-54FB4BB4279D}" type="presParOf" srcId="{FE9609A0-7E48-4A66-BB0D-EF60D70C8CF5}" destId="{E676D49A-9327-4B0D-9533-D55F9B91FE8E}" srcOrd="2" destOrd="0" presId="urn:microsoft.com/office/officeart/2005/8/layout/hProcess11"/>
    <dgm:cxn modelId="{2CAC0014-FCE3-41B2-9AC1-909194E279C0}" type="presParOf" srcId="{7C6FB147-ED72-4956-A0A4-764CCEE1FEFF}" destId="{7F3DC09A-F944-4F44-9AC5-B9BF39F3F1D1}" srcOrd="7" destOrd="0" presId="urn:microsoft.com/office/officeart/2005/8/layout/hProcess11"/>
    <dgm:cxn modelId="{65117363-EE6D-4FED-85C5-26D3EB0DBCFB}" type="presParOf" srcId="{7C6FB147-ED72-4956-A0A4-764CCEE1FEFF}" destId="{1216F053-46F8-44B5-85DA-AB81876A6645}" srcOrd="8" destOrd="0" presId="urn:microsoft.com/office/officeart/2005/8/layout/hProcess11"/>
    <dgm:cxn modelId="{9561D273-4F44-4F4B-8CC9-D96D27695129}" type="presParOf" srcId="{1216F053-46F8-44B5-85DA-AB81876A6645}" destId="{F0897585-03FA-4038-9C4D-17D8FE74B3E1}" srcOrd="0" destOrd="0" presId="urn:microsoft.com/office/officeart/2005/8/layout/hProcess11"/>
    <dgm:cxn modelId="{BF2E6BD3-CAA1-4714-BFDF-29CE6B064B83}" type="presParOf" srcId="{1216F053-46F8-44B5-85DA-AB81876A6645}" destId="{22CB33E5-9B3D-4439-9AB3-93655CC71E85}" srcOrd="1" destOrd="0" presId="urn:microsoft.com/office/officeart/2005/8/layout/hProcess11"/>
    <dgm:cxn modelId="{365772AA-0CD0-45D3-84EC-A74E388035EB}" type="presParOf" srcId="{1216F053-46F8-44B5-85DA-AB81876A6645}" destId="{49E1A7A3-1246-487B-B5F9-FF4B0B226DE1}" srcOrd="2" destOrd="0" presId="urn:microsoft.com/office/officeart/2005/8/layout/hProcess1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284A429-EF74-4630-AAE5-A82946FCDC1C}" type="doc">
      <dgm:prSet loTypeId="urn:microsoft.com/office/officeart/2008/layout/VerticalCurvedList" loCatId="list" qsTypeId="urn:microsoft.com/office/officeart/2005/8/quickstyle/simple1" qsCatId="simple" csTypeId="urn:microsoft.com/office/officeart/2005/8/colors/accent5_3" csCatId="accent5" phldr="1"/>
      <dgm:spPr/>
      <dgm:t>
        <a:bodyPr/>
        <a:lstStyle/>
        <a:p>
          <a:endParaRPr lang="en-US"/>
        </a:p>
      </dgm:t>
    </dgm:pt>
    <dgm:pt modelId="{F85F3E6C-64F3-407A-85E5-A99558093715}">
      <dgm:prSet phldrT="[Text]"/>
      <dgm:spPr/>
      <dgm:t>
        <a:bodyPr/>
        <a:lstStyle/>
        <a:p>
          <a:r>
            <a:rPr lang="en-US"/>
            <a:t>Recency, Frequency, Monetary</a:t>
          </a:r>
        </a:p>
      </dgm:t>
    </dgm:pt>
    <dgm:pt modelId="{A0EA7868-1F70-4F75-AAFE-228B37598054}" type="parTrans" cxnId="{CB76C7F2-0742-43EA-A760-946ACBC4B1E1}">
      <dgm:prSet/>
      <dgm:spPr/>
      <dgm:t>
        <a:bodyPr/>
        <a:lstStyle/>
        <a:p>
          <a:endParaRPr lang="en-US"/>
        </a:p>
      </dgm:t>
    </dgm:pt>
    <dgm:pt modelId="{6D470BC6-BB0B-425D-A43B-870BD244C0B7}" type="sibTrans" cxnId="{CB76C7F2-0742-43EA-A760-946ACBC4B1E1}">
      <dgm:prSet/>
      <dgm:spPr/>
      <dgm:t>
        <a:bodyPr/>
        <a:lstStyle/>
        <a:p>
          <a:endParaRPr lang="en-US"/>
        </a:p>
      </dgm:t>
    </dgm:pt>
    <dgm:pt modelId="{B7ADCADF-ED34-4B37-A14F-19DBD625E0EA}">
      <dgm:prSet phldrT="[Text]"/>
      <dgm:spPr/>
      <dgm:t>
        <a:bodyPr/>
        <a:lstStyle/>
        <a:p>
          <a:r>
            <a:rPr lang="en-US"/>
            <a:t>Spontaneity, Experiential</a:t>
          </a:r>
        </a:p>
      </dgm:t>
    </dgm:pt>
    <dgm:pt modelId="{55895255-B1D4-40F8-80E8-E8DB71E00D03}" type="parTrans" cxnId="{E800FCF7-34B0-4C77-8344-83E1C58D4652}">
      <dgm:prSet/>
      <dgm:spPr/>
      <dgm:t>
        <a:bodyPr/>
        <a:lstStyle/>
        <a:p>
          <a:endParaRPr lang="en-US"/>
        </a:p>
      </dgm:t>
    </dgm:pt>
    <dgm:pt modelId="{87865B14-D916-4C10-AE67-035E9266FC6D}" type="sibTrans" cxnId="{E800FCF7-34B0-4C77-8344-83E1C58D4652}">
      <dgm:prSet/>
      <dgm:spPr/>
      <dgm:t>
        <a:bodyPr/>
        <a:lstStyle/>
        <a:p>
          <a:endParaRPr lang="en-US"/>
        </a:p>
      </dgm:t>
    </dgm:pt>
    <dgm:pt modelId="{C301816F-7C1E-46E5-9C00-DE8F4B3DC854}">
      <dgm:prSet phldrT="[Text]"/>
      <dgm:spPr/>
      <dgm:t>
        <a:bodyPr/>
        <a:lstStyle/>
        <a:p>
          <a:r>
            <a:rPr lang="en-US"/>
            <a:t>Travel Logistics Preferences</a:t>
          </a:r>
        </a:p>
      </dgm:t>
    </dgm:pt>
    <dgm:pt modelId="{0D2FF976-EDC3-4962-961A-1B6F435DB113}" type="parTrans" cxnId="{007ECD0B-CB40-4F6B-AFD7-5371A9A7D9C0}">
      <dgm:prSet/>
      <dgm:spPr/>
      <dgm:t>
        <a:bodyPr/>
        <a:lstStyle/>
        <a:p>
          <a:endParaRPr lang="en-US"/>
        </a:p>
      </dgm:t>
    </dgm:pt>
    <dgm:pt modelId="{8C926A79-D7C6-42E5-B688-A7C55E26B4FA}" type="sibTrans" cxnId="{007ECD0B-CB40-4F6B-AFD7-5371A9A7D9C0}">
      <dgm:prSet/>
      <dgm:spPr/>
      <dgm:t>
        <a:bodyPr/>
        <a:lstStyle/>
        <a:p>
          <a:endParaRPr lang="en-US"/>
        </a:p>
      </dgm:t>
    </dgm:pt>
    <dgm:pt modelId="{63AA6C4A-AD87-4467-BCE3-30BA0DE1AD45}" type="pres">
      <dgm:prSet presAssocID="{7284A429-EF74-4630-AAE5-A82946FCDC1C}" presName="Name0" presStyleCnt="0">
        <dgm:presLayoutVars>
          <dgm:chMax val="7"/>
          <dgm:chPref val="7"/>
          <dgm:dir/>
        </dgm:presLayoutVars>
      </dgm:prSet>
      <dgm:spPr/>
    </dgm:pt>
    <dgm:pt modelId="{6A5A1217-440E-4587-A897-C334566FD4DE}" type="pres">
      <dgm:prSet presAssocID="{7284A429-EF74-4630-AAE5-A82946FCDC1C}" presName="Name1" presStyleCnt="0"/>
      <dgm:spPr/>
    </dgm:pt>
    <dgm:pt modelId="{20EEC357-C43A-4DBB-A1AB-521D4B356764}" type="pres">
      <dgm:prSet presAssocID="{7284A429-EF74-4630-AAE5-A82946FCDC1C}" presName="cycle" presStyleCnt="0"/>
      <dgm:spPr/>
    </dgm:pt>
    <dgm:pt modelId="{8D0DD175-8481-4DC0-BA6A-0751FBD8506F}" type="pres">
      <dgm:prSet presAssocID="{7284A429-EF74-4630-AAE5-A82946FCDC1C}" presName="srcNode" presStyleLbl="node1" presStyleIdx="0" presStyleCnt="3"/>
      <dgm:spPr/>
    </dgm:pt>
    <dgm:pt modelId="{19C2D314-BBAA-4A68-8691-3A66C6536124}" type="pres">
      <dgm:prSet presAssocID="{7284A429-EF74-4630-AAE5-A82946FCDC1C}" presName="conn" presStyleLbl="parChTrans1D2" presStyleIdx="0" presStyleCnt="1"/>
      <dgm:spPr/>
    </dgm:pt>
    <dgm:pt modelId="{D307F7C0-F648-46F1-A68E-57547B588F50}" type="pres">
      <dgm:prSet presAssocID="{7284A429-EF74-4630-AAE5-A82946FCDC1C}" presName="extraNode" presStyleLbl="node1" presStyleIdx="0" presStyleCnt="3"/>
      <dgm:spPr/>
    </dgm:pt>
    <dgm:pt modelId="{8ACC7B29-65E0-4096-82EB-8433DC3F96A1}" type="pres">
      <dgm:prSet presAssocID="{7284A429-EF74-4630-AAE5-A82946FCDC1C}" presName="dstNode" presStyleLbl="node1" presStyleIdx="0" presStyleCnt="3"/>
      <dgm:spPr/>
    </dgm:pt>
    <dgm:pt modelId="{0E7F5A62-6DF2-4D0A-9F97-CABA98A7C8BB}" type="pres">
      <dgm:prSet presAssocID="{F85F3E6C-64F3-407A-85E5-A99558093715}" presName="text_1" presStyleLbl="node1" presStyleIdx="0" presStyleCnt="3">
        <dgm:presLayoutVars>
          <dgm:bulletEnabled val="1"/>
        </dgm:presLayoutVars>
      </dgm:prSet>
      <dgm:spPr/>
    </dgm:pt>
    <dgm:pt modelId="{8A18C667-01E5-4C80-A7FD-E963A379FB8E}" type="pres">
      <dgm:prSet presAssocID="{F85F3E6C-64F3-407A-85E5-A99558093715}" presName="accent_1" presStyleCnt="0"/>
      <dgm:spPr/>
    </dgm:pt>
    <dgm:pt modelId="{12E5AB18-9F85-45E0-876E-8FEDFA4AFC04}" type="pres">
      <dgm:prSet presAssocID="{F85F3E6C-64F3-407A-85E5-A99558093715}" presName="accentRepeatNode" presStyleLbl="solidFgAcc1" presStyleIdx="0" presStyleCnt="3"/>
      <dgm:spPr/>
    </dgm:pt>
    <dgm:pt modelId="{7D2F0883-C093-4B2D-819A-C1F57D2E0396}" type="pres">
      <dgm:prSet presAssocID="{B7ADCADF-ED34-4B37-A14F-19DBD625E0EA}" presName="text_2" presStyleLbl="node1" presStyleIdx="1" presStyleCnt="3">
        <dgm:presLayoutVars>
          <dgm:bulletEnabled val="1"/>
        </dgm:presLayoutVars>
      </dgm:prSet>
      <dgm:spPr/>
    </dgm:pt>
    <dgm:pt modelId="{E8697609-5073-4F1C-B01F-C2011A11CFD4}" type="pres">
      <dgm:prSet presAssocID="{B7ADCADF-ED34-4B37-A14F-19DBD625E0EA}" presName="accent_2" presStyleCnt="0"/>
      <dgm:spPr/>
    </dgm:pt>
    <dgm:pt modelId="{49D52C8D-12F3-480B-A761-10FB84444807}" type="pres">
      <dgm:prSet presAssocID="{B7ADCADF-ED34-4B37-A14F-19DBD625E0EA}" presName="accentRepeatNode" presStyleLbl="solidFgAcc1" presStyleIdx="1" presStyleCnt="3"/>
      <dgm:spPr/>
    </dgm:pt>
    <dgm:pt modelId="{5034D08B-AEA6-4FDB-B335-BFE440ED0C0D}" type="pres">
      <dgm:prSet presAssocID="{C301816F-7C1E-46E5-9C00-DE8F4B3DC854}" presName="text_3" presStyleLbl="node1" presStyleIdx="2" presStyleCnt="3">
        <dgm:presLayoutVars>
          <dgm:bulletEnabled val="1"/>
        </dgm:presLayoutVars>
      </dgm:prSet>
      <dgm:spPr/>
    </dgm:pt>
    <dgm:pt modelId="{CEE8E27E-D087-405E-AB77-875D62FE3670}" type="pres">
      <dgm:prSet presAssocID="{C301816F-7C1E-46E5-9C00-DE8F4B3DC854}" presName="accent_3" presStyleCnt="0"/>
      <dgm:spPr/>
    </dgm:pt>
    <dgm:pt modelId="{0396B557-1533-4BBE-8306-08AA768B5D66}" type="pres">
      <dgm:prSet presAssocID="{C301816F-7C1E-46E5-9C00-DE8F4B3DC854}" presName="accentRepeatNode" presStyleLbl="solidFgAcc1" presStyleIdx="2" presStyleCnt="3"/>
      <dgm:spPr/>
    </dgm:pt>
  </dgm:ptLst>
  <dgm:cxnLst>
    <dgm:cxn modelId="{C979F804-9835-4884-A943-10621883EA72}" type="presOf" srcId="{F85F3E6C-64F3-407A-85E5-A99558093715}" destId="{0E7F5A62-6DF2-4D0A-9F97-CABA98A7C8BB}" srcOrd="0" destOrd="0" presId="urn:microsoft.com/office/officeart/2008/layout/VerticalCurvedList"/>
    <dgm:cxn modelId="{007ECD0B-CB40-4F6B-AFD7-5371A9A7D9C0}" srcId="{7284A429-EF74-4630-AAE5-A82946FCDC1C}" destId="{C301816F-7C1E-46E5-9C00-DE8F4B3DC854}" srcOrd="2" destOrd="0" parTransId="{0D2FF976-EDC3-4962-961A-1B6F435DB113}" sibTransId="{8C926A79-D7C6-42E5-B688-A7C55E26B4FA}"/>
    <dgm:cxn modelId="{6796740D-58A9-4F31-AD2C-588AA1C5B361}" type="presOf" srcId="{6D470BC6-BB0B-425D-A43B-870BD244C0B7}" destId="{19C2D314-BBAA-4A68-8691-3A66C6536124}" srcOrd="0" destOrd="0" presId="urn:microsoft.com/office/officeart/2008/layout/VerticalCurvedList"/>
    <dgm:cxn modelId="{76402048-CAAE-49D6-8FBF-661227CA0FFC}" type="presOf" srcId="{B7ADCADF-ED34-4B37-A14F-19DBD625E0EA}" destId="{7D2F0883-C093-4B2D-819A-C1F57D2E0396}" srcOrd="0" destOrd="0" presId="urn:microsoft.com/office/officeart/2008/layout/VerticalCurvedList"/>
    <dgm:cxn modelId="{7E403DE1-04E7-4AA6-A4AA-C4C74979413D}" type="presOf" srcId="{7284A429-EF74-4630-AAE5-A82946FCDC1C}" destId="{63AA6C4A-AD87-4467-BCE3-30BA0DE1AD45}" srcOrd="0" destOrd="0" presId="urn:microsoft.com/office/officeart/2008/layout/VerticalCurvedList"/>
    <dgm:cxn modelId="{17EB49EA-DAA4-4ADB-9066-DDA88E02679E}" type="presOf" srcId="{C301816F-7C1E-46E5-9C00-DE8F4B3DC854}" destId="{5034D08B-AEA6-4FDB-B335-BFE440ED0C0D}" srcOrd="0" destOrd="0" presId="urn:microsoft.com/office/officeart/2008/layout/VerticalCurvedList"/>
    <dgm:cxn modelId="{CB76C7F2-0742-43EA-A760-946ACBC4B1E1}" srcId="{7284A429-EF74-4630-AAE5-A82946FCDC1C}" destId="{F85F3E6C-64F3-407A-85E5-A99558093715}" srcOrd="0" destOrd="0" parTransId="{A0EA7868-1F70-4F75-AAFE-228B37598054}" sibTransId="{6D470BC6-BB0B-425D-A43B-870BD244C0B7}"/>
    <dgm:cxn modelId="{E800FCF7-34B0-4C77-8344-83E1C58D4652}" srcId="{7284A429-EF74-4630-AAE5-A82946FCDC1C}" destId="{B7ADCADF-ED34-4B37-A14F-19DBD625E0EA}" srcOrd="1" destOrd="0" parTransId="{55895255-B1D4-40F8-80E8-E8DB71E00D03}" sibTransId="{87865B14-D916-4C10-AE67-035E9266FC6D}"/>
    <dgm:cxn modelId="{3F96C53A-454C-46C9-BD58-C15847D6EE27}" type="presParOf" srcId="{63AA6C4A-AD87-4467-BCE3-30BA0DE1AD45}" destId="{6A5A1217-440E-4587-A897-C334566FD4DE}" srcOrd="0" destOrd="0" presId="urn:microsoft.com/office/officeart/2008/layout/VerticalCurvedList"/>
    <dgm:cxn modelId="{D93DB8EC-D8F5-40C6-A4DA-675DE843450C}" type="presParOf" srcId="{6A5A1217-440E-4587-A897-C334566FD4DE}" destId="{20EEC357-C43A-4DBB-A1AB-521D4B356764}" srcOrd="0" destOrd="0" presId="urn:microsoft.com/office/officeart/2008/layout/VerticalCurvedList"/>
    <dgm:cxn modelId="{81B391D6-946B-46CB-9084-3417438BD342}" type="presParOf" srcId="{20EEC357-C43A-4DBB-A1AB-521D4B356764}" destId="{8D0DD175-8481-4DC0-BA6A-0751FBD8506F}" srcOrd="0" destOrd="0" presId="urn:microsoft.com/office/officeart/2008/layout/VerticalCurvedList"/>
    <dgm:cxn modelId="{CEC55EBD-D9C7-478C-B61E-9AFE15DF7A09}" type="presParOf" srcId="{20EEC357-C43A-4DBB-A1AB-521D4B356764}" destId="{19C2D314-BBAA-4A68-8691-3A66C6536124}" srcOrd="1" destOrd="0" presId="urn:microsoft.com/office/officeart/2008/layout/VerticalCurvedList"/>
    <dgm:cxn modelId="{DE51FC79-50D4-41C2-BB3F-0DDFA00647C5}" type="presParOf" srcId="{20EEC357-C43A-4DBB-A1AB-521D4B356764}" destId="{D307F7C0-F648-46F1-A68E-57547B588F50}" srcOrd="2" destOrd="0" presId="urn:microsoft.com/office/officeart/2008/layout/VerticalCurvedList"/>
    <dgm:cxn modelId="{ED0F540E-CB7D-4460-A738-DD3CA8A35C4E}" type="presParOf" srcId="{20EEC357-C43A-4DBB-A1AB-521D4B356764}" destId="{8ACC7B29-65E0-4096-82EB-8433DC3F96A1}" srcOrd="3" destOrd="0" presId="urn:microsoft.com/office/officeart/2008/layout/VerticalCurvedList"/>
    <dgm:cxn modelId="{101565E0-4B80-4E4D-A8A2-F567E556601E}" type="presParOf" srcId="{6A5A1217-440E-4587-A897-C334566FD4DE}" destId="{0E7F5A62-6DF2-4D0A-9F97-CABA98A7C8BB}" srcOrd="1" destOrd="0" presId="urn:microsoft.com/office/officeart/2008/layout/VerticalCurvedList"/>
    <dgm:cxn modelId="{CC4176EE-BA58-4AC1-BE1D-A2D3D022ACB5}" type="presParOf" srcId="{6A5A1217-440E-4587-A897-C334566FD4DE}" destId="{8A18C667-01E5-4C80-A7FD-E963A379FB8E}" srcOrd="2" destOrd="0" presId="urn:microsoft.com/office/officeart/2008/layout/VerticalCurvedList"/>
    <dgm:cxn modelId="{E08EE0B7-B6C2-4A6A-B7F6-3A6E9343180D}" type="presParOf" srcId="{8A18C667-01E5-4C80-A7FD-E963A379FB8E}" destId="{12E5AB18-9F85-45E0-876E-8FEDFA4AFC04}" srcOrd="0" destOrd="0" presId="urn:microsoft.com/office/officeart/2008/layout/VerticalCurvedList"/>
    <dgm:cxn modelId="{BEFC5906-0ACC-4D1A-84AB-B869B6256AFF}" type="presParOf" srcId="{6A5A1217-440E-4587-A897-C334566FD4DE}" destId="{7D2F0883-C093-4B2D-819A-C1F57D2E0396}" srcOrd="3" destOrd="0" presId="urn:microsoft.com/office/officeart/2008/layout/VerticalCurvedList"/>
    <dgm:cxn modelId="{07D9D396-AC52-4EB0-87EB-B6833A46F008}" type="presParOf" srcId="{6A5A1217-440E-4587-A897-C334566FD4DE}" destId="{E8697609-5073-4F1C-B01F-C2011A11CFD4}" srcOrd="4" destOrd="0" presId="urn:microsoft.com/office/officeart/2008/layout/VerticalCurvedList"/>
    <dgm:cxn modelId="{7B08D400-B08E-43E1-8189-516B4BEF88AC}" type="presParOf" srcId="{E8697609-5073-4F1C-B01F-C2011A11CFD4}" destId="{49D52C8D-12F3-480B-A761-10FB84444807}" srcOrd="0" destOrd="0" presId="urn:microsoft.com/office/officeart/2008/layout/VerticalCurvedList"/>
    <dgm:cxn modelId="{3E0CEDF1-5666-48AA-AFBF-4B25E20F6B75}" type="presParOf" srcId="{6A5A1217-440E-4587-A897-C334566FD4DE}" destId="{5034D08B-AEA6-4FDB-B335-BFE440ED0C0D}" srcOrd="5" destOrd="0" presId="urn:microsoft.com/office/officeart/2008/layout/VerticalCurvedList"/>
    <dgm:cxn modelId="{06BC41CF-7452-4733-A506-C7BC6D35A713}" type="presParOf" srcId="{6A5A1217-440E-4587-A897-C334566FD4DE}" destId="{CEE8E27E-D087-405E-AB77-875D62FE3670}" srcOrd="6" destOrd="0" presId="urn:microsoft.com/office/officeart/2008/layout/VerticalCurvedList"/>
    <dgm:cxn modelId="{FAE62084-BF83-45DA-A7F7-75CF1BC04D89}" type="presParOf" srcId="{CEE8E27E-D087-405E-AB77-875D62FE3670}" destId="{0396B557-1533-4BBE-8306-08AA768B5D66}"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459A9285-7638-4CF5-9431-692C14592739}" type="doc">
      <dgm:prSet loTypeId="urn:microsoft.com/office/officeart/2005/8/layout/hProcess11" loCatId="process" qsTypeId="urn:microsoft.com/office/officeart/2005/8/quickstyle/simple1" qsCatId="simple" csTypeId="urn:microsoft.com/office/officeart/2005/8/colors/accent5_4" csCatId="accent5" phldr="1"/>
      <dgm:spPr/>
    </dgm:pt>
    <dgm:pt modelId="{21C97C07-6337-4029-8C68-83F6B8EF0A7D}">
      <dgm:prSet phldrT="[Text]" custT="1"/>
      <dgm:spPr/>
      <dgm:t>
        <a:bodyPr/>
        <a:lstStyle/>
        <a:p>
          <a:r>
            <a:rPr lang="en-US" sz="1600" dirty="0"/>
            <a:t>Choose Relevant cluster based on search and transaction score</a:t>
          </a:r>
        </a:p>
      </dgm:t>
    </dgm:pt>
    <dgm:pt modelId="{65719848-9493-458E-8DD8-3398E9AD93C9}" type="parTrans" cxnId="{26D20104-477A-4DB4-A7C6-8817E949FE49}">
      <dgm:prSet/>
      <dgm:spPr/>
      <dgm:t>
        <a:bodyPr/>
        <a:lstStyle/>
        <a:p>
          <a:endParaRPr lang="en-US"/>
        </a:p>
      </dgm:t>
    </dgm:pt>
    <dgm:pt modelId="{BD6965FF-0886-4633-92EE-5876F639F200}" type="sibTrans" cxnId="{26D20104-477A-4DB4-A7C6-8817E949FE49}">
      <dgm:prSet/>
      <dgm:spPr/>
      <dgm:t>
        <a:bodyPr/>
        <a:lstStyle/>
        <a:p>
          <a:endParaRPr lang="en-US"/>
        </a:p>
      </dgm:t>
    </dgm:pt>
    <dgm:pt modelId="{8A9B065F-5ED1-4269-BBC9-C961CC731C83}">
      <dgm:prSet phldrT="[Text]" custT="1"/>
      <dgm:spPr/>
      <dgm:t>
        <a:bodyPr/>
        <a:lstStyle/>
        <a:p>
          <a:r>
            <a:rPr lang="en-US" sz="1600"/>
            <a:t>Pick a user persona based on survey results</a:t>
          </a:r>
        </a:p>
      </dgm:t>
    </dgm:pt>
    <dgm:pt modelId="{ECE85DFF-3E3A-4862-B15C-346D447A431F}" type="parTrans" cxnId="{98D35666-0E7D-4753-92B6-C7CA32A62025}">
      <dgm:prSet/>
      <dgm:spPr/>
      <dgm:t>
        <a:bodyPr/>
        <a:lstStyle/>
        <a:p>
          <a:endParaRPr lang="en-US"/>
        </a:p>
      </dgm:t>
    </dgm:pt>
    <dgm:pt modelId="{86A13002-8B4F-4E1D-9BC0-141475399400}" type="sibTrans" cxnId="{98D35666-0E7D-4753-92B6-C7CA32A62025}">
      <dgm:prSet/>
      <dgm:spPr/>
      <dgm:t>
        <a:bodyPr/>
        <a:lstStyle/>
        <a:p>
          <a:endParaRPr lang="en-US"/>
        </a:p>
      </dgm:t>
    </dgm:pt>
    <dgm:pt modelId="{B6F9DE1E-1DA9-4A57-B5CE-F3A0EE60E107}">
      <dgm:prSet phldrT="[Text]" custT="1"/>
      <dgm:spPr/>
      <dgm:t>
        <a:bodyPr/>
        <a:lstStyle/>
        <a:p>
          <a:r>
            <a:rPr lang="en-US" sz="1600"/>
            <a:t>Customize marketing communication</a:t>
          </a:r>
        </a:p>
      </dgm:t>
    </dgm:pt>
    <dgm:pt modelId="{71297EFB-1635-445A-A8E6-10E047881D23}" type="parTrans" cxnId="{58EA9DDA-9AFD-4E45-BE71-D0419638B487}">
      <dgm:prSet/>
      <dgm:spPr/>
      <dgm:t>
        <a:bodyPr/>
        <a:lstStyle/>
        <a:p>
          <a:endParaRPr lang="en-US"/>
        </a:p>
      </dgm:t>
    </dgm:pt>
    <dgm:pt modelId="{7E6448FF-386F-4C2B-9455-1C9996E26CFC}" type="sibTrans" cxnId="{58EA9DDA-9AFD-4E45-BE71-D0419638B487}">
      <dgm:prSet/>
      <dgm:spPr/>
      <dgm:t>
        <a:bodyPr/>
        <a:lstStyle/>
        <a:p>
          <a:endParaRPr lang="en-US"/>
        </a:p>
      </dgm:t>
    </dgm:pt>
    <dgm:pt modelId="{1506E9E1-FE7D-43A9-BB23-460E848F0B24}">
      <dgm:prSet phldrT="[Text]" custT="1"/>
      <dgm:spPr/>
      <dgm:t>
        <a:bodyPr/>
        <a:lstStyle/>
        <a:p>
          <a:r>
            <a:rPr lang="en-US" sz="1600"/>
            <a:t>Deliver the message at the right time to get higher conversion</a:t>
          </a:r>
        </a:p>
      </dgm:t>
    </dgm:pt>
    <dgm:pt modelId="{47A0FCD4-033A-4EF5-8AB5-D0E8F7C32A26}" type="parTrans" cxnId="{77EEB481-C702-4389-97DF-8C6419DB4D19}">
      <dgm:prSet/>
      <dgm:spPr/>
      <dgm:t>
        <a:bodyPr/>
        <a:lstStyle/>
        <a:p>
          <a:endParaRPr lang="en-US"/>
        </a:p>
      </dgm:t>
    </dgm:pt>
    <dgm:pt modelId="{A598EAEA-40C8-4636-BC7E-8FFC42172805}" type="sibTrans" cxnId="{77EEB481-C702-4389-97DF-8C6419DB4D19}">
      <dgm:prSet/>
      <dgm:spPr/>
      <dgm:t>
        <a:bodyPr/>
        <a:lstStyle/>
        <a:p>
          <a:endParaRPr lang="en-US"/>
        </a:p>
      </dgm:t>
    </dgm:pt>
    <dgm:pt modelId="{6672F54C-0CA0-4056-A3CC-AD74BCB0583B}" type="pres">
      <dgm:prSet presAssocID="{459A9285-7638-4CF5-9431-692C14592739}" presName="Name0" presStyleCnt="0">
        <dgm:presLayoutVars>
          <dgm:dir/>
          <dgm:resizeHandles val="exact"/>
        </dgm:presLayoutVars>
      </dgm:prSet>
      <dgm:spPr/>
    </dgm:pt>
    <dgm:pt modelId="{CADBDA2C-E90A-497C-913E-566B91CECECC}" type="pres">
      <dgm:prSet presAssocID="{459A9285-7638-4CF5-9431-692C14592739}" presName="arrow" presStyleLbl="bgShp" presStyleIdx="0" presStyleCnt="1"/>
      <dgm:spPr/>
    </dgm:pt>
    <dgm:pt modelId="{C21F2EED-C015-443F-9F2A-82161A19332A}" type="pres">
      <dgm:prSet presAssocID="{459A9285-7638-4CF5-9431-692C14592739}" presName="points" presStyleCnt="0"/>
      <dgm:spPr/>
    </dgm:pt>
    <dgm:pt modelId="{789164CD-0438-4906-AA4E-9B259DBC263A}" type="pres">
      <dgm:prSet presAssocID="{21C97C07-6337-4029-8C68-83F6B8EF0A7D}" presName="compositeA" presStyleCnt="0"/>
      <dgm:spPr/>
    </dgm:pt>
    <dgm:pt modelId="{49087631-CE72-4ED7-BAD9-50DB116B7B8C}" type="pres">
      <dgm:prSet presAssocID="{21C97C07-6337-4029-8C68-83F6B8EF0A7D}" presName="textA" presStyleLbl="revTx" presStyleIdx="0" presStyleCnt="4" custScaleX="131719">
        <dgm:presLayoutVars>
          <dgm:bulletEnabled val="1"/>
        </dgm:presLayoutVars>
      </dgm:prSet>
      <dgm:spPr/>
    </dgm:pt>
    <dgm:pt modelId="{02E17697-F85B-478E-A165-092BAFB6EFDC}" type="pres">
      <dgm:prSet presAssocID="{21C97C07-6337-4029-8C68-83F6B8EF0A7D}" presName="circleA" presStyleLbl="node1" presStyleIdx="0" presStyleCnt="4"/>
      <dgm:spPr/>
    </dgm:pt>
    <dgm:pt modelId="{644150DB-8147-44E9-B325-D966E1DE85DE}" type="pres">
      <dgm:prSet presAssocID="{21C97C07-6337-4029-8C68-83F6B8EF0A7D}" presName="spaceA" presStyleCnt="0"/>
      <dgm:spPr/>
    </dgm:pt>
    <dgm:pt modelId="{759D6364-FEE8-4558-B9E8-805FDB806E8C}" type="pres">
      <dgm:prSet presAssocID="{BD6965FF-0886-4633-92EE-5876F639F200}" presName="space" presStyleCnt="0"/>
      <dgm:spPr/>
    </dgm:pt>
    <dgm:pt modelId="{4B7A0DA7-E828-44A0-B61C-04690514FB72}" type="pres">
      <dgm:prSet presAssocID="{8A9B065F-5ED1-4269-BBC9-C961CC731C83}" presName="compositeB" presStyleCnt="0"/>
      <dgm:spPr/>
    </dgm:pt>
    <dgm:pt modelId="{60FDA3D4-E368-4246-B0F4-480EE5263574}" type="pres">
      <dgm:prSet presAssocID="{8A9B065F-5ED1-4269-BBC9-C961CC731C83}" presName="textB" presStyleLbl="revTx" presStyleIdx="1" presStyleCnt="4">
        <dgm:presLayoutVars>
          <dgm:bulletEnabled val="1"/>
        </dgm:presLayoutVars>
      </dgm:prSet>
      <dgm:spPr/>
    </dgm:pt>
    <dgm:pt modelId="{DDCF8081-6A75-40E3-A686-4BCB3004E0DD}" type="pres">
      <dgm:prSet presAssocID="{8A9B065F-5ED1-4269-BBC9-C961CC731C83}" presName="circleB" presStyleLbl="node1" presStyleIdx="1" presStyleCnt="4"/>
      <dgm:spPr/>
    </dgm:pt>
    <dgm:pt modelId="{ABF66F67-9971-4868-9C1D-B499F898C157}" type="pres">
      <dgm:prSet presAssocID="{8A9B065F-5ED1-4269-BBC9-C961CC731C83}" presName="spaceB" presStyleCnt="0"/>
      <dgm:spPr/>
    </dgm:pt>
    <dgm:pt modelId="{345DC378-E688-47BC-A414-8C23CE5A2094}" type="pres">
      <dgm:prSet presAssocID="{86A13002-8B4F-4E1D-9BC0-141475399400}" presName="space" presStyleCnt="0"/>
      <dgm:spPr/>
    </dgm:pt>
    <dgm:pt modelId="{566FA6F0-23C5-466E-BE56-16073AD10BAC}" type="pres">
      <dgm:prSet presAssocID="{B6F9DE1E-1DA9-4A57-B5CE-F3A0EE60E107}" presName="compositeA" presStyleCnt="0"/>
      <dgm:spPr/>
    </dgm:pt>
    <dgm:pt modelId="{BDCB055D-DF94-4F55-8B09-98D7FD737C4E}" type="pres">
      <dgm:prSet presAssocID="{B6F9DE1E-1DA9-4A57-B5CE-F3A0EE60E107}" presName="textA" presStyleLbl="revTx" presStyleIdx="2" presStyleCnt="4" custScaleX="119642">
        <dgm:presLayoutVars>
          <dgm:bulletEnabled val="1"/>
        </dgm:presLayoutVars>
      </dgm:prSet>
      <dgm:spPr/>
    </dgm:pt>
    <dgm:pt modelId="{C253DDC7-DD26-4E94-8535-ABDD87CBBB4D}" type="pres">
      <dgm:prSet presAssocID="{B6F9DE1E-1DA9-4A57-B5CE-F3A0EE60E107}" presName="circleA" presStyleLbl="node1" presStyleIdx="2" presStyleCnt="4"/>
      <dgm:spPr/>
    </dgm:pt>
    <dgm:pt modelId="{5301C3AD-D1A5-4DAB-B4F0-A748A0431F8E}" type="pres">
      <dgm:prSet presAssocID="{B6F9DE1E-1DA9-4A57-B5CE-F3A0EE60E107}" presName="spaceA" presStyleCnt="0"/>
      <dgm:spPr/>
    </dgm:pt>
    <dgm:pt modelId="{FB7DE1DA-24AF-4352-86F1-4E38E490BBAF}" type="pres">
      <dgm:prSet presAssocID="{7E6448FF-386F-4C2B-9455-1C9996E26CFC}" presName="space" presStyleCnt="0"/>
      <dgm:spPr/>
    </dgm:pt>
    <dgm:pt modelId="{57F155BE-0AFF-469D-9A0A-D04633D67B06}" type="pres">
      <dgm:prSet presAssocID="{1506E9E1-FE7D-43A9-BB23-460E848F0B24}" presName="compositeB" presStyleCnt="0"/>
      <dgm:spPr/>
    </dgm:pt>
    <dgm:pt modelId="{65BDB0DB-AC4E-4F4C-8E26-6592B6F05144}" type="pres">
      <dgm:prSet presAssocID="{1506E9E1-FE7D-43A9-BB23-460E848F0B24}" presName="textB" presStyleLbl="revTx" presStyleIdx="3" presStyleCnt="4">
        <dgm:presLayoutVars>
          <dgm:bulletEnabled val="1"/>
        </dgm:presLayoutVars>
      </dgm:prSet>
      <dgm:spPr/>
    </dgm:pt>
    <dgm:pt modelId="{34D007C4-F91C-4070-9525-B35C106050CA}" type="pres">
      <dgm:prSet presAssocID="{1506E9E1-FE7D-43A9-BB23-460E848F0B24}" presName="circleB" presStyleLbl="node1" presStyleIdx="3" presStyleCnt="4"/>
      <dgm:spPr/>
    </dgm:pt>
    <dgm:pt modelId="{0C07C5A9-E58F-49F5-A52F-6CE2213B629E}" type="pres">
      <dgm:prSet presAssocID="{1506E9E1-FE7D-43A9-BB23-460E848F0B24}" presName="spaceB" presStyleCnt="0"/>
      <dgm:spPr/>
    </dgm:pt>
  </dgm:ptLst>
  <dgm:cxnLst>
    <dgm:cxn modelId="{26D20104-477A-4DB4-A7C6-8817E949FE49}" srcId="{459A9285-7638-4CF5-9431-692C14592739}" destId="{21C97C07-6337-4029-8C68-83F6B8EF0A7D}" srcOrd="0" destOrd="0" parTransId="{65719848-9493-458E-8DD8-3398E9AD93C9}" sibTransId="{BD6965FF-0886-4633-92EE-5876F639F200}"/>
    <dgm:cxn modelId="{08F0EE06-94EA-4F9A-8A41-02E39BBD1596}" type="presOf" srcId="{21C97C07-6337-4029-8C68-83F6B8EF0A7D}" destId="{49087631-CE72-4ED7-BAD9-50DB116B7B8C}" srcOrd="0" destOrd="0" presId="urn:microsoft.com/office/officeart/2005/8/layout/hProcess11"/>
    <dgm:cxn modelId="{44073B1C-B01A-4250-90F5-3D767FBD91C7}" type="presOf" srcId="{8A9B065F-5ED1-4269-BBC9-C961CC731C83}" destId="{60FDA3D4-E368-4246-B0F4-480EE5263574}" srcOrd="0" destOrd="0" presId="urn:microsoft.com/office/officeart/2005/8/layout/hProcess11"/>
    <dgm:cxn modelId="{E61BDB5C-93F2-47B1-8A6F-B7224FBFB660}" type="presOf" srcId="{B6F9DE1E-1DA9-4A57-B5CE-F3A0EE60E107}" destId="{BDCB055D-DF94-4F55-8B09-98D7FD737C4E}" srcOrd="0" destOrd="0" presId="urn:microsoft.com/office/officeart/2005/8/layout/hProcess11"/>
    <dgm:cxn modelId="{A5DC8F45-D21A-4088-9FDE-7CABA81AF1FF}" type="presOf" srcId="{459A9285-7638-4CF5-9431-692C14592739}" destId="{6672F54C-0CA0-4056-A3CC-AD74BCB0583B}" srcOrd="0" destOrd="0" presId="urn:microsoft.com/office/officeart/2005/8/layout/hProcess11"/>
    <dgm:cxn modelId="{98D35666-0E7D-4753-92B6-C7CA32A62025}" srcId="{459A9285-7638-4CF5-9431-692C14592739}" destId="{8A9B065F-5ED1-4269-BBC9-C961CC731C83}" srcOrd="1" destOrd="0" parTransId="{ECE85DFF-3E3A-4862-B15C-346D447A431F}" sibTransId="{86A13002-8B4F-4E1D-9BC0-141475399400}"/>
    <dgm:cxn modelId="{A2DE1951-7AEB-4ED7-AC1E-94790AB5D3A9}" type="presOf" srcId="{1506E9E1-FE7D-43A9-BB23-460E848F0B24}" destId="{65BDB0DB-AC4E-4F4C-8E26-6592B6F05144}" srcOrd="0" destOrd="0" presId="urn:microsoft.com/office/officeart/2005/8/layout/hProcess11"/>
    <dgm:cxn modelId="{77EEB481-C702-4389-97DF-8C6419DB4D19}" srcId="{459A9285-7638-4CF5-9431-692C14592739}" destId="{1506E9E1-FE7D-43A9-BB23-460E848F0B24}" srcOrd="3" destOrd="0" parTransId="{47A0FCD4-033A-4EF5-8AB5-D0E8F7C32A26}" sibTransId="{A598EAEA-40C8-4636-BC7E-8FFC42172805}"/>
    <dgm:cxn modelId="{58EA9DDA-9AFD-4E45-BE71-D0419638B487}" srcId="{459A9285-7638-4CF5-9431-692C14592739}" destId="{B6F9DE1E-1DA9-4A57-B5CE-F3A0EE60E107}" srcOrd="2" destOrd="0" parTransId="{71297EFB-1635-445A-A8E6-10E047881D23}" sibTransId="{7E6448FF-386F-4C2B-9455-1C9996E26CFC}"/>
    <dgm:cxn modelId="{1E9F02A8-D641-4175-878E-254F620386F7}" type="presParOf" srcId="{6672F54C-0CA0-4056-A3CC-AD74BCB0583B}" destId="{CADBDA2C-E90A-497C-913E-566B91CECECC}" srcOrd="0" destOrd="0" presId="urn:microsoft.com/office/officeart/2005/8/layout/hProcess11"/>
    <dgm:cxn modelId="{D88DE19F-8F14-4606-ADEC-1BF5CAA54E81}" type="presParOf" srcId="{6672F54C-0CA0-4056-A3CC-AD74BCB0583B}" destId="{C21F2EED-C015-443F-9F2A-82161A19332A}" srcOrd="1" destOrd="0" presId="urn:microsoft.com/office/officeart/2005/8/layout/hProcess11"/>
    <dgm:cxn modelId="{DD35E23E-4FE2-43F2-9FB2-8A14379D7B0F}" type="presParOf" srcId="{C21F2EED-C015-443F-9F2A-82161A19332A}" destId="{789164CD-0438-4906-AA4E-9B259DBC263A}" srcOrd="0" destOrd="0" presId="urn:microsoft.com/office/officeart/2005/8/layout/hProcess11"/>
    <dgm:cxn modelId="{3308F60C-2591-45E5-912F-691911C00395}" type="presParOf" srcId="{789164CD-0438-4906-AA4E-9B259DBC263A}" destId="{49087631-CE72-4ED7-BAD9-50DB116B7B8C}" srcOrd="0" destOrd="0" presId="urn:microsoft.com/office/officeart/2005/8/layout/hProcess11"/>
    <dgm:cxn modelId="{6DC2FC7C-FBF9-403C-B1BF-E4207AF1BC2C}" type="presParOf" srcId="{789164CD-0438-4906-AA4E-9B259DBC263A}" destId="{02E17697-F85B-478E-A165-092BAFB6EFDC}" srcOrd="1" destOrd="0" presId="urn:microsoft.com/office/officeart/2005/8/layout/hProcess11"/>
    <dgm:cxn modelId="{2A88556F-2CAA-401B-826D-7AAC3CBC6C91}" type="presParOf" srcId="{789164CD-0438-4906-AA4E-9B259DBC263A}" destId="{644150DB-8147-44E9-B325-D966E1DE85DE}" srcOrd="2" destOrd="0" presId="urn:microsoft.com/office/officeart/2005/8/layout/hProcess11"/>
    <dgm:cxn modelId="{F6449F03-CF3D-4E7C-9F6A-11D1C00EB6AF}" type="presParOf" srcId="{C21F2EED-C015-443F-9F2A-82161A19332A}" destId="{759D6364-FEE8-4558-B9E8-805FDB806E8C}" srcOrd="1" destOrd="0" presId="urn:microsoft.com/office/officeart/2005/8/layout/hProcess11"/>
    <dgm:cxn modelId="{ABDCDDE3-0120-44BD-AAF0-8B968B1AC166}" type="presParOf" srcId="{C21F2EED-C015-443F-9F2A-82161A19332A}" destId="{4B7A0DA7-E828-44A0-B61C-04690514FB72}" srcOrd="2" destOrd="0" presId="urn:microsoft.com/office/officeart/2005/8/layout/hProcess11"/>
    <dgm:cxn modelId="{836F3B7B-13CB-4A57-8258-0DBF2458D457}" type="presParOf" srcId="{4B7A0DA7-E828-44A0-B61C-04690514FB72}" destId="{60FDA3D4-E368-4246-B0F4-480EE5263574}" srcOrd="0" destOrd="0" presId="urn:microsoft.com/office/officeart/2005/8/layout/hProcess11"/>
    <dgm:cxn modelId="{4B5A6C17-E7CD-4E06-B02F-DBCE6102044F}" type="presParOf" srcId="{4B7A0DA7-E828-44A0-B61C-04690514FB72}" destId="{DDCF8081-6A75-40E3-A686-4BCB3004E0DD}" srcOrd="1" destOrd="0" presId="urn:microsoft.com/office/officeart/2005/8/layout/hProcess11"/>
    <dgm:cxn modelId="{BBD79EF2-3C59-4F9E-BDAB-8943BA29A172}" type="presParOf" srcId="{4B7A0DA7-E828-44A0-B61C-04690514FB72}" destId="{ABF66F67-9971-4868-9C1D-B499F898C157}" srcOrd="2" destOrd="0" presId="urn:microsoft.com/office/officeart/2005/8/layout/hProcess11"/>
    <dgm:cxn modelId="{AB068595-80FC-47E7-BA2B-7D45B1F2581E}" type="presParOf" srcId="{C21F2EED-C015-443F-9F2A-82161A19332A}" destId="{345DC378-E688-47BC-A414-8C23CE5A2094}" srcOrd="3" destOrd="0" presId="urn:microsoft.com/office/officeart/2005/8/layout/hProcess11"/>
    <dgm:cxn modelId="{20812E5D-AEB4-47D0-97B0-46FA502926A4}" type="presParOf" srcId="{C21F2EED-C015-443F-9F2A-82161A19332A}" destId="{566FA6F0-23C5-466E-BE56-16073AD10BAC}" srcOrd="4" destOrd="0" presId="urn:microsoft.com/office/officeart/2005/8/layout/hProcess11"/>
    <dgm:cxn modelId="{BD59D8D5-5FD7-4B4E-9003-31ACCAD60F67}" type="presParOf" srcId="{566FA6F0-23C5-466E-BE56-16073AD10BAC}" destId="{BDCB055D-DF94-4F55-8B09-98D7FD737C4E}" srcOrd="0" destOrd="0" presId="urn:microsoft.com/office/officeart/2005/8/layout/hProcess11"/>
    <dgm:cxn modelId="{3574AA81-6881-4A8F-A8DC-E2F9B1410F36}" type="presParOf" srcId="{566FA6F0-23C5-466E-BE56-16073AD10BAC}" destId="{C253DDC7-DD26-4E94-8535-ABDD87CBBB4D}" srcOrd="1" destOrd="0" presId="urn:microsoft.com/office/officeart/2005/8/layout/hProcess11"/>
    <dgm:cxn modelId="{1EA7E1A1-7027-4DD5-B89B-3853E2528E92}" type="presParOf" srcId="{566FA6F0-23C5-466E-BE56-16073AD10BAC}" destId="{5301C3AD-D1A5-4DAB-B4F0-A748A0431F8E}" srcOrd="2" destOrd="0" presId="urn:microsoft.com/office/officeart/2005/8/layout/hProcess11"/>
    <dgm:cxn modelId="{A5D9173A-9463-48A4-8081-8A8243527D58}" type="presParOf" srcId="{C21F2EED-C015-443F-9F2A-82161A19332A}" destId="{FB7DE1DA-24AF-4352-86F1-4E38E490BBAF}" srcOrd="5" destOrd="0" presId="urn:microsoft.com/office/officeart/2005/8/layout/hProcess11"/>
    <dgm:cxn modelId="{055EDB21-A47D-404B-A0FF-414D4EED21DD}" type="presParOf" srcId="{C21F2EED-C015-443F-9F2A-82161A19332A}" destId="{57F155BE-0AFF-469D-9A0A-D04633D67B06}" srcOrd="6" destOrd="0" presId="urn:microsoft.com/office/officeart/2005/8/layout/hProcess11"/>
    <dgm:cxn modelId="{AD9581DA-C9AA-4DC2-A3DA-061988A20BE3}" type="presParOf" srcId="{57F155BE-0AFF-469D-9A0A-D04633D67B06}" destId="{65BDB0DB-AC4E-4F4C-8E26-6592B6F05144}" srcOrd="0" destOrd="0" presId="urn:microsoft.com/office/officeart/2005/8/layout/hProcess11"/>
    <dgm:cxn modelId="{8F7F74EE-958F-4C53-9737-052774309778}" type="presParOf" srcId="{57F155BE-0AFF-469D-9A0A-D04633D67B06}" destId="{34D007C4-F91C-4070-9525-B35C106050CA}" srcOrd="1" destOrd="0" presId="urn:microsoft.com/office/officeart/2005/8/layout/hProcess11"/>
    <dgm:cxn modelId="{DCBDD961-39F4-4014-9A15-86B94B058A61}" type="presParOf" srcId="{57F155BE-0AFF-469D-9A0A-D04633D67B06}" destId="{0C07C5A9-E58F-49F5-A52F-6CE2213B629E}" srcOrd="2" destOrd="0" presId="urn:microsoft.com/office/officeart/2005/8/layout/hProcess1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59A9285-7638-4CF5-9431-692C14592739}" type="doc">
      <dgm:prSet loTypeId="urn:microsoft.com/office/officeart/2005/8/layout/hProcess11" loCatId="process" qsTypeId="urn:microsoft.com/office/officeart/2005/8/quickstyle/simple1" qsCatId="simple" csTypeId="urn:microsoft.com/office/officeart/2005/8/colors/accent5_4" csCatId="accent5" phldr="1"/>
      <dgm:spPr/>
    </dgm:pt>
    <dgm:pt modelId="{21C97C07-6337-4029-8C68-83F6B8EF0A7D}">
      <dgm:prSet phldrT="[Text]" custT="1"/>
      <dgm:spPr/>
      <dgm:t>
        <a:bodyPr/>
        <a:lstStyle/>
        <a:p>
          <a:r>
            <a:rPr lang="en-US" sz="1600"/>
            <a:t>A cluster with high purchase probability but low search activity</a:t>
          </a:r>
        </a:p>
      </dgm:t>
    </dgm:pt>
    <dgm:pt modelId="{65719848-9493-458E-8DD8-3398E9AD93C9}" type="parTrans" cxnId="{26D20104-477A-4DB4-A7C6-8817E949FE49}">
      <dgm:prSet/>
      <dgm:spPr/>
      <dgm:t>
        <a:bodyPr/>
        <a:lstStyle/>
        <a:p>
          <a:endParaRPr lang="en-US"/>
        </a:p>
      </dgm:t>
    </dgm:pt>
    <dgm:pt modelId="{BD6965FF-0886-4633-92EE-5876F639F200}" type="sibTrans" cxnId="{26D20104-477A-4DB4-A7C6-8817E949FE49}">
      <dgm:prSet/>
      <dgm:spPr/>
      <dgm:t>
        <a:bodyPr/>
        <a:lstStyle/>
        <a:p>
          <a:endParaRPr lang="en-US"/>
        </a:p>
      </dgm:t>
    </dgm:pt>
    <dgm:pt modelId="{8A9B065F-5ED1-4269-BBC9-C961CC731C83}">
      <dgm:prSet phldrT="[Text]" custT="1"/>
      <dgm:spPr/>
      <dgm:t>
        <a:bodyPr/>
        <a:lstStyle/>
        <a:p>
          <a:r>
            <a:rPr lang="en-US" sz="1600"/>
            <a:t>A  Serial Chiller</a:t>
          </a:r>
        </a:p>
      </dgm:t>
    </dgm:pt>
    <dgm:pt modelId="{ECE85DFF-3E3A-4862-B15C-346D447A431F}" type="parTrans" cxnId="{98D35666-0E7D-4753-92B6-C7CA32A62025}">
      <dgm:prSet/>
      <dgm:spPr/>
      <dgm:t>
        <a:bodyPr/>
        <a:lstStyle/>
        <a:p>
          <a:endParaRPr lang="en-US"/>
        </a:p>
      </dgm:t>
    </dgm:pt>
    <dgm:pt modelId="{86A13002-8B4F-4E1D-9BC0-141475399400}" type="sibTrans" cxnId="{98D35666-0E7D-4753-92B6-C7CA32A62025}">
      <dgm:prSet/>
      <dgm:spPr/>
      <dgm:t>
        <a:bodyPr/>
        <a:lstStyle/>
        <a:p>
          <a:endParaRPr lang="en-US"/>
        </a:p>
      </dgm:t>
    </dgm:pt>
    <dgm:pt modelId="{B6F9DE1E-1DA9-4A57-B5CE-F3A0EE60E107}">
      <dgm:prSet phldrT="[Text]" custT="1"/>
      <dgm:spPr/>
      <dgm:t>
        <a:bodyPr/>
        <a:lstStyle/>
        <a:p>
          <a:r>
            <a:rPr lang="en-US" sz="1600"/>
            <a:t>Creating content around the theme of relaxation, beach and upcoming holidays</a:t>
          </a:r>
        </a:p>
      </dgm:t>
    </dgm:pt>
    <dgm:pt modelId="{71297EFB-1635-445A-A8E6-10E047881D23}" type="parTrans" cxnId="{58EA9DDA-9AFD-4E45-BE71-D0419638B487}">
      <dgm:prSet/>
      <dgm:spPr/>
      <dgm:t>
        <a:bodyPr/>
        <a:lstStyle/>
        <a:p>
          <a:endParaRPr lang="en-US"/>
        </a:p>
      </dgm:t>
    </dgm:pt>
    <dgm:pt modelId="{7E6448FF-386F-4C2B-9455-1C9996E26CFC}" type="sibTrans" cxnId="{58EA9DDA-9AFD-4E45-BE71-D0419638B487}">
      <dgm:prSet/>
      <dgm:spPr/>
      <dgm:t>
        <a:bodyPr/>
        <a:lstStyle/>
        <a:p>
          <a:endParaRPr lang="en-US"/>
        </a:p>
      </dgm:t>
    </dgm:pt>
    <dgm:pt modelId="{1506E9E1-FE7D-43A9-BB23-460E848F0B24}">
      <dgm:prSet phldrT="[Text]" custT="1"/>
      <dgm:spPr/>
      <dgm:t>
        <a:bodyPr/>
        <a:lstStyle/>
        <a:p>
          <a:r>
            <a:rPr lang="en-US" sz="1600"/>
            <a:t>A marketing mail suggesting the idea of relaxing by the beach and sipping margaritas</a:t>
          </a:r>
        </a:p>
      </dgm:t>
    </dgm:pt>
    <dgm:pt modelId="{47A0FCD4-033A-4EF5-8AB5-D0E8F7C32A26}" type="parTrans" cxnId="{77EEB481-C702-4389-97DF-8C6419DB4D19}">
      <dgm:prSet/>
      <dgm:spPr/>
      <dgm:t>
        <a:bodyPr/>
        <a:lstStyle/>
        <a:p>
          <a:endParaRPr lang="en-US"/>
        </a:p>
      </dgm:t>
    </dgm:pt>
    <dgm:pt modelId="{A598EAEA-40C8-4636-BC7E-8FFC42172805}" type="sibTrans" cxnId="{77EEB481-C702-4389-97DF-8C6419DB4D19}">
      <dgm:prSet/>
      <dgm:spPr/>
      <dgm:t>
        <a:bodyPr/>
        <a:lstStyle/>
        <a:p>
          <a:endParaRPr lang="en-US"/>
        </a:p>
      </dgm:t>
    </dgm:pt>
    <dgm:pt modelId="{6672F54C-0CA0-4056-A3CC-AD74BCB0583B}" type="pres">
      <dgm:prSet presAssocID="{459A9285-7638-4CF5-9431-692C14592739}" presName="Name0" presStyleCnt="0">
        <dgm:presLayoutVars>
          <dgm:dir/>
          <dgm:resizeHandles val="exact"/>
        </dgm:presLayoutVars>
      </dgm:prSet>
      <dgm:spPr/>
    </dgm:pt>
    <dgm:pt modelId="{CADBDA2C-E90A-497C-913E-566B91CECECC}" type="pres">
      <dgm:prSet presAssocID="{459A9285-7638-4CF5-9431-692C14592739}" presName="arrow" presStyleLbl="bgShp" presStyleIdx="0" presStyleCnt="1"/>
      <dgm:spPr/>
    </dgm:pt>
    <dgm:pt modelId="{C21F2EED-C015-443F-9F2A-82161A19332A}" type="pres">
      <dgm:prSet presAssocID="{459A9285-7638-4CF5-9431-692C14592739}" presName="points" presStyleCnt="0"/>
      <dgm:spPr/>
    </dgm:pt>
    <dgm:pt modelId="{789164CD-0438-4906-AA4E-9B259DBC263A}" type="pres">
      <dgm:prSet presAssocID="{21C97C07-6337-4029-8C68-83F6B8EF0A7D}" presName="compositeA" presStyleCnt="0"/>
      <dgm:spPr/>
    </dgm:pt>
    <dgm:pt modelId="{49087631-CE72-4ED7-BAD9-50DB116B7B8C}" type="pres">
      <dgm:prSet presAssocID="{21C97C07-6337-4029-8C68-83F6B8EF0A7D}" presName="textA" presStyleLbl="revTx" presStyleIdx="0" presStyleCnt="4" custScaleX="131719">
        <dgm:presLayoutVars>
          <dgm:bulletEnabled val="1"/>
        </dgm:presLayoutVars>
      </dgm:prSet>
      <dgm:spPr/>
    </dgm:pt>
    <dgm:pt modelId="{02E17697-F85B-478E-A165-092BAFB6EFDC}" type="pres">
      <dgm:prSet presAssocID="{21C97C07-6337-4029-8C68-83F6B8EF0A7D}" presName="circleA" presStyleLbl="node1" presStyleIdx="0" presStyleCnt="4"/>
      <dgm:spPr/>
    </dgm:pt>
    <dgm:pt modelId="{644150DB-8147-44E9-B325-D966E1DE85DE}" type="pres">
      <dgm:prSet presAssocID="{21C97C07-6337-4029-8C68-83F6B8EF0A7D}" presName="spaceA" presStyleCnt="0"/>
      <dgm:spPr/>
    </dgm:pt>
    <dgm:pt modelId="{759D6364-FEE8-4558-B9E8-805FDB806E8C}" type="pres">
      <dgm:prSet presAssocID="{BD6965FF-0886-4633-92EE-5876F639F200}" presName="space" presStyleCnt="0"/>
      <dgm:spPr/>
    </dgm:pt>
    <dgm:pt modelId="{4B7A0DA7-E828-44A0-B61C-04690514FB72}" type="pres">
      <dgm:prSet presAssocID="{8A9B065F-5ED1-4269-BBC9-C961CC731C83}" presName="compositeB" presStyleCnt="0"/>
      <dgm:spPr/>
    </dgm:pt>
    <dgm:pt modelId="{60FDA3D4-E368-4246-B0F4-480EE5263574}" type="pres">
      <dgm:prSet presAssocID="{8A9B065F-5ED1-4269-BBC9-C961CC731C83}" presName="textB" presStyleLbl="revTx" presStyleIdx="1" presStyleCnt="4">
        <dgm:presLayoutVars>
          <dgm:bulletEnabled val="1"/>
        </dgm:presLayoutVars>
      </dgm:prSet>
      <dgm:spPr/>
    </dgm:pt>
    <dgm:pt modelId="{DDCF8081-6A75-40E3-A686-4BCB3004E0DD}" type="pres">
      <dgm:prSet presAssocID="{8A9B065F-5ED1-4269-BBC9-C961CC731C83}" presName="circleB" presStyleLbl="node1" presStyleIdx="1" presStyleCnt="4"/>
      <dgm:spPr/>
    </dgm:pt>
    <dgm:pt modelId="{ABF66F67-9971-4868-9C1D-B499F898C157}" type="pres">
      <dgm:prSet presAssocID="{8A9B065F-5ED1-4269-BBC9-C961CC731C83}" presName="spaceB" presStyleCnt="0"/>
      <dgm:spPr/>
    </dgm:pt>
    <dgm:pt modelId="{345DC378-E688-47BC-A414-8C23CE5A2094}" type="pres">
      <dgm:prSet presAssocID="{86A13002-8B4F-4E1D-9BC0-141475399400}" presName="space" presStyleCnt="0"/>
      <dgm:spPr/>
    </dgm:pt>
    <dgm:pt modelId="{566FA6F0-23C5-466E-BE56-16073AD10BAC}" type="pres">
      <dgm:prSet presAssocID="{B6F9DE1E-1DA9-4A57-B5CE-F3A0EE60E107}" presName="compositeA" presStyleCnt="0"/>
      <dgm:spPr/>
    </dgm:pt>
    <dgm:pt modelId="{BDCB055D-DF94-4F55-8B09-98D7FD737C4E}" type="pres">
      <dgm:prSet presAssocID="{B6F9DE1E-1DA9-4A57-B5CE-F3A0EE60E107}" presName="textA" presStyleLbl="revTx" presStyleIdx="2" presStyleCnt="4" custScaleX="135582">
        <dgm:presLayoutVars>
          <dgm:bulletEnabled val="1"/>
        </dgm:presLayoutVars>
      </dgm:prSet>
      <dgm:spPr/>
    </dgm:pt>
    <dgm:pt modelId="{C253DDC7-DD26-4E94-8535-ABDD87CBBB4D}" type="pres">
      <dgm:prSet presAssocID="{B6F9DE1E-1DA9-4A57-B5CE-F3A0EE60E107}" presName="circleA" presStyleLbl="node1" presStyleIdx="2" presStyleCnt="4"/>
      <dgm:spPr/>
    </dgm:pt>
    <dgm:pt modelId="{5301C3AD-D1A5-4DAB-B4F0-A748A0431F8E}" type="pres">
      <dgm:prSet presAssocID="{B6F9DE1E-1DA9-4A57-B5CE-F3A0EE60E107}" presName="spaceA" presStyleCnt="0"/>
      <dgm:spPr/>
    </dgm:pt>
    <dgm:pt modelId="{FB7DE1DA-24AF-4352-86F1-4E38E490BBAF}" type="pres">
      <dgm:prSet presAssocID="{7E6448FF-386F-4C2B-9455-1C9996E26CFC}" presName="space" presStyleCnt="0"/>
      <dgm:spPr/>
    </dgm:pt>
    <dgm:pt modelId="{57F155BE-0AFF-469D-9A0A-D04633D67B06}" type="pres">
      <dgm:prSet presAssocID="{1506E9E1-FE7D-43A9-BB23-460E848F0B24}" presName="compositeB" presStyleCnt="0"/>
      <dgm:spPr/>
    </dgm:pt>
    <dgm:pt modelId="{65BDB0DB-AC4E-4F4C-8E26-6592B6F05144}" type="pres">
      <dgm:prSet presAssocID="{1506E9E1-FE7D-43A9-BB23-460E848F0B24}" presName="textB" presStyleLbl="revTx" presStyleIdx="3" presStyleCnt="4" custScaleX="135810">
        <dgm:presLayoutVars>
          <dgm:bulletEnabled val="1"/>
        </dgm:presLayoutVars>
      </dgm:prSet>
      <dgm:spPr/>
    </dgm:pt>
    <dgm:pt modelId="{34D007C4-F91C-4070-9525-B35C106050CA}" type="pres">
      <dgm:prSet presAssocID="{1506E9E1-FE7D-43A9-BB23-460E848F0B24}" presName="circleB" presStyleLbl="node1" presStyleIdx="3" presStyleCnt="4"/>
      <dgm:spPr/>
    </dgm:pt>
    <dgm:pt modelId="{0C07C5A9-E58F-49F5-A52F-6CE2213B629E}" type="pres">
      <dgm:prSet presAssocID="{1506E9E1-FE7D-43A9-BB23-460E848F0B24}" presName="spaceB" presStyleCnt="0"/>
      <dgm:spPr/>
    </dgm:pt>
  </dgm:ptLst>
  <dgm:cxnLst>
    <dgm:cxn modelId="{26D20104-477A-4DB4-A7C6-8817E949FE49}" srcId="{459A9285-7638-4CF5-9431-692C14592739}" destId="{21C97C07-6337-4029-8C68-83F6B8EF0A7D}" srcOrd="0" destOrd="0" parTransId="{65719848-9493-458E-8DD8-3398E9AD93C9}" sibTransId="{BD6965FF-0886-4633-92EE-5876F639F200}"/>
    <dgm:cxn modelId="{08F0EE06-94EA-4F9A-8A41-02E39BBD1596}" type="presOf" srcId="{21C97C07-6337-4029-8C68-83F6B8EF0A7D}" destId="{49087631-CE72-4ED7-BAD9-50DB116B7B8C}" srcOrd="0" destOrd="0" presId="urn:microsoft.com/office/officeart/2005/8/layout/hProcess11"/>
    <dgm:cxn modelId="{44073B1C-B01A-4250-90F5-3D767FBD91C7}" type="presOf" srcId="{8A9B065F-5ED1-4269-BBC9-C961CC731C83}" destId="{60FDA3D4-E368-4246-B0F4-480EE5263574}" srcOrd="0" destOrd="0" presId="urn:microsoft.com/office/officeart/2005/8/layout/hProcess11"/>
    <dgm:cxn modelId="{E61BDB5C-93F2-47B1-8A6F-B7224FBFB660}" type="presOf" srcId="{B6F9DE1E-1DA9-4A57-B5CE-F3A0EE60E107}" destId="{BDCB055D-DF94-4F55-8B09-98D7FD737C4E}" srcOrd="0" destOrd="0" presId="urn:microsoft.com/office/officeart/2005/8/layout/hProcess11"/>
    <dgm:cxn modelId="{A5DC8F45-D21A-4088-9FDE-7CABA81AF1FF}" type="presOf" srcId="{459A9285-7638-4CF5-9431-692C14592739}" destId="{6672F54C-0CA0-4056-A3CC-AD74BCB0583B}" srcOrd="0" destOrd="0" presId="urn:microsoft.com/office/officeart/2005/8/layout/hProcess11"/>
    <dgm:cxn modelId="{98D35666-0E7D-4753-92B6-C7CA32A62025}" srcId="{459A9285-7638-4CF5-9431-692C14592739}" destId="{8A9B065F-5ED1-4269-BBC9-C961CC731C83}" srcOrd="1" destOrd="0" parTransId="{ECE85DFF-3E3A-4862-B15C-346D447A431F}" sibTransId="{86A13002-8B4F-4E1D-9BC0-141475399400}"/>
    <dgm:cxn modelId="{A2DE1951-7AEB-4ED7-AC1E-94790AB5D3A9}" type="presOf" srcId="{1506E9E1-FE7D-43A9-BB23-460E848F0B24}" destId="{65BDB0DB-AC4E-4F4C-8E26-6592B6F05144}" srcOrd="0" destOrd="0" presId="urn:microsoft.com/office/officeart/2005/8/layout/hProcess11"/>
    <dgm:cxn modelId="{77EEB481-C702-4389-97DF-8C6419DB4D19}" srcId="{459A9285-7638-4CF5-9431-692C14592739}" destId="{1506E9E1-FE7D-43A9-BB23-460E848F0B24}" srcOrd="3" destOrd="0" parTransId="{47A0FCD4-033A-4EF5-8AB5-D0E8F7C32A26}" sibTransId="{A598EAEA-40C8-4636-BC7E-8FFC42172805}"/>
    <dgm:cxn modelId="{58EA9DDA-9AFD-4E45-BE71-D0419638B487}" srcId="{459A9285-7638-4CF5-9431-692C14592739}" destId="{B6F9DE1E-1DA9-4A57-B5CE-F3A0EE60E107}" srcOrd="2" destOrd="0" parTransId="{71297EFB-1635-445A-A8E6-10E047881D23}" sibTransId="{7E6448FF-386F-4C2B-9455-1C9996E26CFC}"/>
    <dgm:cxn modelId="{1E9F02A8-D641-4175-878E-254F620386F7}" type="presParOf" srcId="{6672F54C-0CA0-4056-A3CC-AD74BCB0583B}" destId="{CADBDA2C-E90A-497C-913E-566B91CECECC}" srcOrd="0" destOrd="0" presId="urn:microsoft.com/office/officeart/2005/8/layout/hProcess11"/>
    <dgm:cxn modelId="{D88DE19F-8F14-4606-ADEC-1BF5CAA54E81}" type="presParOf" srcId="{6672F54C-0CA0-4056-A3CC-AD74BCB0583B}" destId="{C21F2EED-C015-443F-9F2A-82161A19332A}" srcOrd="1" destOrd="0" presId="urn:microsoft.com/office/officeart/2005/8/layout/hProcess11"/>
    <dgm:cxn modelId="{DD35E23E-4FE2-43F2-9FB2-8A14379D7B0F}" type="presParOf" srcId="{C21F2EED-C015-443F-9F2A-82161A19332A}" destId="{789164CD-0438-4906-AA4E-9B259DBC263A}" srcOrd="0" destOrd="0" presId="urn:microsoft.com/office/officeart/2005/8/layout/hProcess11"/>
    <dgm:cxn modelId="{3308F60C-2591-45E5-912F-691911C00395}" type="presParOf" srcId="{789164CD-0438-4906-AA4E-9B259DBC263A}" destId="{49087631-CE72-4ED7-BAD9-50DB116B7B8C}" srcOrd="0" destOrd="0" presId="urn:microsoft.com/office/officeart/2005/8/layout/hProcess11"/>
    <dgm:cxn modelId="{6DC2FC7C-FBF9-403C-B1BF-E4207AF1BC2C}" type="presParOf" srcId="{789164CD-0438-4906-AA4E-9B259DBC263A}" destId="{02E17697-F85B-478E-A165-092BAFB6EFDC}" srcOrd="1" destOrd="0" presId="urn:microsoft.com/office/officeart/2005/8/layout/hProcess11"/>
    <dgm:cxn modelId="{2A88556F-2CAA-401B-826D-7AAC3CBC6C91}" type="presParOf" srcId="{789164CD-0438-4906-AA4E-9B259DBC263A}" destId="{644150DB-8147-44E9-B325-D966E1DE85DE}" srcOrd="2" destOrd="0" presId="urn:microsoft.com/office/officeart/2005/8/layout/hProcess11"/>
    <dgm:cxn modelId="{F6449F03-CF3D-4E7C-9F6A-11D1C00EB6AF}" type="presParOf" srcId="{C21F2EED-C015-443F-9F2A-82161A19332A}" destId="{759D6364-FEE8-4558-B9E8-805FDB806E8C}" srcOrd="1" destOrd="0" presId="urn:microsoft.com/office/officeart/2005/8/layout/hProcess11"/>
    <dgm:cxn modelId="{ABDCDDE3-0120-44BD-AAF0-8B968B1AC166}" type="presParOf" srcId="{C21F2EED-C015-443F-9F2A-82161A19332A}" destId="{4B7A0DA7-E828-44A0-B61C-04690514FB72}" srcOrd="2" destOrd="0" presId="urn:microsoft.com/office/officeart/2005/8/layout/hProcess11"/>
    <dgm:cxn modelId="{836F3B7B-13CB-4A57-8258-0DBF2458D457}" type="presParOf" srcId="{4B7A0DA7-E828-44A0-B61C-04690514FB72}" destId="{60FDA3D4-E368-4246-B0F4-480EE5263574}" srcOrd="0" destOrd="0" presId="urn:microsoft.com/office/officeart/2005/8/layout/hProcess11"/>
    <dgm:cxn modelId="{4B5A6C17-E7CD-4E06-B02F-DBCE6102044F}" type="presParOf" srcId="{4B7A0DA7-E828-44A0-B61C-04690514FB72}" destId="{DDCF8081-6A75-40E3-A686-4BCB3004E0DD}" srcOrd="1" destOrd="0" presId="urn:microsoft.com/office/officeart/2005/8/layout/hProcess11"/>
    <dgm:cxn modelId="{BBD79EF2-3C59-4F9E-BDAB-8943BA29A172}" type="presParOf" srcId="{4B7A0DA7-E828-44A0-B61C-04690514FB72}" destId="{ABF66F67-9971-4868-9C1D-B499F898C157}" srcOrd="2" destOrd="0" presId="urn:microsoft.com/office/officeart/2005/8/layout/hProcess11"/>
    <dgm:cxn modelId="{AB068595-80FC-47E7-BA2B-7D45B1F2581E}" type="presParOf" srcId="{C21F2EED-C015-443F-9F2A-82161A19332A}" destId="{345DC378-E688-47BC-A414-8C23CE5A2094}" srcOrd="3" destOrd="0" presId="urn:microsoft.com/office/officeart/2005/8/layout/hProcess11"/>
    <dgm:cxn modelId="{20812E5D-AEB4-47D0-97B0-46FA502926A4}" type="presParOf" srcId="{C21F2EED-C015-443F-9F2A-82161A19332A}" destId="{566FA6F0-23C5-466E-BE56-16073AD10BAC}" srcOrd="4" destOrd="0" presId="urn:microsoft.com/office/officeart/2005/8/layout/hProcess11"/>
    <dgm:cxn modelId="{BD59D8D5-5FD7-4B4E-9003-31ACCAD60F67}" type="presParOf" srcId="{566FA6F0-23C5-466E-BE56-16073AD10BAC}" destId="{BDCB055D-DF94-4F55-8B09-98D7FD737C4E}" srcOrd="0" destOrd="0" presId="urn:microsoft.com/office/officeart/2005/8/layout/hProcess11"/>
    <dgm:cxn modelId="{3574AA81-6881-4A8F-A8DC-E2F9B1410F36}" type="presParOf" srcId="{566FA6F0-23C5-466E-BE56-16073AD10BAC}" destId="{C253DDC7-DD26-4E94-8535-ABDD87CBBB4D}" srcOrd="1" destOrd="0" presId="urn:microsoft.com/office/officeart/2005/8/layout/hProcess11"/>
    <dgm:cxn modelId="{1EA7E1A1-7027-4DD5-B89B-3853E2528E92}" type="presParOf" srcId="{566FA6F0-23C5-466E-BE56-16073AD10BAC}" destId="{5301C3AD-D1A5-4DAB-B4F0-A748A0431F8E}" srcOrd="2" destOrd="0" presId="urn:microsoft.com/office/officeart/2005/8/layout/hProcess11"/>
    <dgm:cxn modelId="{A5D9173A-9463-48A4-8081-8A8243527D58}" type="presParOf" srcId="{C21F2EED-C015-443F-9F2A-82161A19332A}" destId="{FB7DE1DA-24AF-4352-86F1-4E38E490BBAF}" srcOrd="5" destOrd="0" presId="urn:microsoft.com/office/officeart/2005/8/layout/hProcess11"/>
    <dgm:cxn modelId="{055EDB21-A47D-404B-A0FF-414D4EED21DD}" type="presParOf" srcId="{C21F2EED-C015-443F-9F2A-82161A19332A}" destId="{57F155BE-0AFF-469D-9A0A-D04633D67B06}" srcOrd="6" destOrd="0" presId="urn:microsoft.com/office/officeart/2005/8/layout/hProcess11"/>
    <dgm:cxn modelId="{AD9581DA-C9AA-4DC2-A3DA-061988A20BE3}" type="presParOf" srcId="{57F155BE-0AFF-469D-9A0A-D04633D67B06}" destId="{65BDB0DB-AC4E-4F4C-8E26-6592B6F05144}" srcOrd="0" destOrd="0" presId="urn:microsoft.com/office/officeart/2005/8/layout/hProcess11"/>
    <dgm:cxn modelId="{8F7F74EE-958F-4C53-9737-052774309778}" type="presParOf" srcId="{57F155BE-0AFF-469D-9A0A-D04633D67B06}" destId="{34D007C4-F91C-4070-9525-B35C106050CA}" srcOrd="1" destOrd="0" presId="urn:microsoft.com/office/officeart/2005/8/layout/hProcess11"/>
    <dgm:cxn modelId="{DCBDD961-39F4-4014-9A15-86B94B058A61}" type="presParOf" srcId="{57F155BE-0AFF-469D-9A0A-D04633D67B06}" destId="{0C07C5A9-E58F-49F5-A52F-6CE2213B629E}" srcOrd="2" destOrd="0" presId="urn:microsoft.com/office/officeart/2005/8/layout/hProcess1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59A9285-7638-4CF5-9431-692C14592739}" type="doc">
      <dgm:prSet loTypeId="urn:microsoft.com/office/officeart/2005/8/layout/hProcess11" loCatId="process" qsTypeId="urn:microsoft.com/office/officeart/2005/8/quickstyle/simple1" qsCatId="simple" csTypeId="urn:microsoft.com/office/officeart/2005/8/colors/accent5_4" csCatId="accent5" phldr="1"/>
      <dgm:spPr/>
    </dgm:pt>
    <dgm:pt modelId="{21C97C07-6337-4029-8C68-83F6B8EF0A7D}">
      <dgm:prSet phldrT="[Text]" custT="1"/>
      <dgm:spPr/>
      <dgm:t>
        <a:bodyPr/>
        <a:lstStyle/>
        <a:p>
          <a:r>
            <a:rPr lang="en-US" sz="1600"/>
            <a:t>A cluster with high purchase probability and high search activity</a:t>
          </a:r>
        </a:p>
      </dgm:t>
    </dgm:pt>
    <dgm:pt modelId="{65719848-9493-458E-8DD8-3398E9AD93C9}" type="parTrans" cxnId="{26D20104-477A-4DB4-A7C6-8817E949FE49}">
      <dgm:prSet/>
      <dgm:spPr/>
      <dgm:t>
        <a:bodyPr/>
        <a:lstStyle/>
        <a:p>
          <a:endParaRPr lang="en-US"/>
        </a:p>
      </dgm:t>
    </dgm:pt>
    <dgm:pt modelId="{BD6965FF-0886-4633-92EE-5876F639F200}" type="sibTrans" cxnId="{26D20104-477A-4DB4-A7C6-8817E949FE49}">
      <dgm:prSet/>
      <dgm:spPr/>
      <dgm:t>
        <a:bodyPr/>
        <a:lstStyle/>
        <a:p>
          <a:endParaRPr lang="en-US"/>
        </a:p>
      </dgm:t>
    </dgm:pt>
    <dgm:pt modelId="{8A9B065F-5ED1-4269-BBC9-C961CC731C83}">
      <dgm:prSet phldrT="[Text]" custT="1"/>
      <dgm:spPr/>
      <dgm:t>
        <a:bodyPr/>
        <a:lstStyle/>
        <a:p>
          <a:r>
            <a:rPr lang="en-US" sz="1600"/>
            <a:t>The Planner </a:t>
          </a:r>
        </a:p>
      </dgm:t>
    </dgm:pt>
    <dgm:pt modelId="{ECE85DFF-3E3A-4862-B15C-346D447A431F}" type="parTrans" cxnId="{98D35666-0E7D-4753-92B6-C7CA32A62025}">
      <dgm:prSet/>
      <dgm:spPr/>
      <dgm:t>
        <a:bodyPr/>
        <a:lstStyle/>
        <a:p>
          <a:endParaRPr lang="en-US"/>
        </a:p>
      </dgm:t>
    </dgm:pt>
    <dgm:pt modelId="{86A13002-8B4F-4E1D-9BC0-141475399400}" type="sibTrans" cxnId="{98D35666-0E7D-4753-92B6-C7CA32A62025}">
      <dgm:prSet/>
      <dgm:spPr/>
      <dgm:t>
        <a:bodyPr/>
        <a:lstStyle/>
        <a:p>
          <a:endParaRPr lang="en-US"/>
        </a:p>
      </dgm:t>
    </dgm:pt>
    <dgm:pt modelId="{B6F9DE1E-1DA9-4A57-B5CE-F3A0EE60E107}">
      <dgm:prSet phldrT="[Text]" custT="1"/>
      <dgm:spPr/>
      <dgm:t>
        <a:bodyPr/>
        <a:lstStyle/>
        <a:p>
          <a:r>
            <a:rPr lang="en-US" sz="1600"/>
            <a:t>Creating content around the theme of new experiences, itineraries, planning next vacation </a:t>
          </a:r>
        </a:p>
      </dgm:t>
    </dgm:pt>
    <dgm:pt modelId="{71297EFB-1635-445A-A8E6-10E047881D23}" type="parTrans" cxnId="{58EA9DDA-9AFD-4E45-BE71-D0419638B487}">
      <dgm:prSet/>
      <dgm:spPr/>
      <dgm:t>
        <a:bodyPr/>
        <a:lstStyle/>
        <a:p>
          <a:endParaRPr lang="en-US"/>
        </a:p>
      </dgm:t>
    </dgm:pt>
    <dgm:pt modelId="{7E6448FF-386F-4C2B-9455-1C9996E26CFC}" type="sibTrans" cxnId="{58EA9DDA-9AFD-4E45-BE71-D0419638B487}">
      <dgm:prSet/>
      <dgm:spPr/>
      <dgm:t>
        <a:bodyPr/>
        <a:lstStyle/>
        <a:p>
          <a:endParaRPr lang="en-US"/>
        </a:p>
      </dgm:t>
    </dgm:pt>
    <dgm:pt modelId="{1506E9E1-FE7D-43A9-BB23-460E848F0B24}">
      <dgm:prSet phldrT="[Text]" custT="1"/>
      <dgm:spPr/>
      <dgm:t>
        <a:bodyPr/>
        <a:lstStyle/>
        <a:p>
          <a:r>
            <a:rPr lang="en-US" sz="1600"/>
            <a:t>A marketing mail talking about lists of things to do this fall</a:t>
          </a:r>
        </a:p>
      </dgm:t>
    </dgm:pt>
    <dgm:pt modelId="{47A0FCD4-033A-4EF5-8AB5-D0E8F7C32A26}" type="parTrans" cxnId="{77EEB481-C702-4389-97DF-8C6419DB4D19}">
      <dgm:prSet/>
      <dgm:spPr/>
      <dgm:t>
        <a:bodyPr/>
        <a:lstStyle/>
        <a:p>
          <a:endParaRPr lang="en-US"/>
        </a:p>
      </dgm:t>
    </dgm:pt>
    <dgm:pt modelId="{A598EAEA-40C8-4636-BC7E-8FFC42172805}" type="sibTrans" cxnId="{77EEB481-C702-4389-97DF-8C6419DB4D19}">
      <dgm:prSet/>
      <dgm:spPr/>
      <dgm:t>
        <a:bodyPr/>
        <a:lstStyle/>
        <a:p>
          <a:endParaRPr lang="en-US"/>
        </a:p>
      </dgm:t>
    </dgm:pt>
    <dgm:pt modelId="{6672F54C-0CA0-4056-A3CC-AD74BCB0583B}" type="pres">
      <dgm:prSet presAssocID="{459A9285-7638-4CF5-9431-692C14592739}" presName="Name0" presStyleCnt="0">
        <dgm:presLayoutVars>
          <dgm:dir/>
          <dgm:resizeHandles val="exact"/>
        </dgm:presLayoutVars>
      </dgm:prSet>
      <dgm:spPr/>
    </dgm:pt>
    <dgm:pt modelId="{CADBDA2C-E90A-497C-913E-566B91CECECC}" type="pres">
      <dgm:prSet presAssocID="{459A9285-7638-4CF5-9431-692C14592739}" presName="arrow" presStyleLbl="bgShp" presStyleIdx="0" presStyleCnt="1"/>
      <dgm:spPr/>
    </dgm:pt>
    <dgm:pt modelId="{C21F2EED-C015-443F-9F2A-82161A19332A}" type="pres">
      <dgm:prSet presAssocID="{459A9285-7638-4CF5-9431-692C14592739}" presName="points" presStyleCnt="0"/>
      <dgm:spPr/>
    </dgm:pt>
    <dgm:pt modelId="{789164CD-0438-4906-AA4E-9B259DBC263A}" type="pres">
      <dgm:prSet presAssocID="{21C97C07-6337-4029-8C68-83F6B8EF0A7D}" presName="compositeA" presStyleCnt="0"/>
      <dgm:spPr/>
    </dgm:pt>
    <dgm:pt modelId="{49087631-CE72-4ED7-BAD9-50DB116B7B8C}" type="pres">
      <dgm:prSet presAssocID="{21C97C07-6337-4029-8C68-83F6B8EF0A7D}" presName="textA" presStyleLbl="revTx" presStyleIdx="0" presStyleCnt="4" custScaleX="131719">
        <dgm:presLayoutVars>
          <dgm:bulletEnabled val="1"/>
        </dgm:presLayoutVars>
      </dgm:prSet>
      <dgm:spPr/>
    </dgm:pt>
    <dgm:pt modelId="{02E17697-F85B-478E-A165-092BAFB6EFDC}" type="pres">
      <dgm:prSet presAssocID="{21C97C07-6337-4029-8C68-83F6B8EF0A7D}" presName="circleA" presStyleLbl="node1" presStyleIdx="0" presStyleCnt="4"/>
      <dgm:spPr/>
    </dgm:pt>
    <dgm:pt modelId="{644150DB-8147-44E9-B325-D966E1DE85DE}" type="pres">
      <dgm:prSet presAssocID="{21C97C07-6337-4029-8C68-83F6B8EF0A7D}" presName="spaceA" presStyleCnt="0"/>
      <dgm:spPr/>
    </dgm:pt>
    <dgm:pt modelId="{759D6364-FEE8-4558-B9E8-805FDB806E8C}" type="pres">
      <dgm:prSet presAssocID="{BD6965FF-0886-4633-92EE-5876F639F200}" presName="space" presStyleCnt="0"/>
      <dgm:spPr/>
    </dgm:pt>
    <dgm:pt modelId="{4B7A0DA7-E828-44A0-B61C-04690514FB72}" type="pres">
      <dgm:prSet presAssocID="{8A9B065F-5ED1-4269-BBC9-C961CC731C83}" presName="compositeB" presStyleCnt="0"/>
      <dgm:spPr/>
    </dgm:pt>
    <dgm:pt modelId="{60FDA3D4-E368-4246-B0F4-480EE5263574}" type="pres">
      <dgm:prSet presAssocID="{8A9B065F-5ED1-4269-BBC9-C961CC731C83}" presName="textB" presStyleLbl="revTx" presStyleIdx="1" presStyleCnt="4">
        <dgm:presLayoutVars>
          <dgm:bulletEnabled val="1"/>
        </dgm:presLayoutVars>
      </dgm:prSet>
      <dgm:spPr/>
    </dgm:pt>
    <dgm:pt modelId="{DDCF8081-6A75-40E3-A686-4BCB3004E0DD}" type="pres">
      <dgm:prSet presAssocID="{8A9B065F-5ED1-4269-BBC9-C961CC731C83}" presName="circleB" presStyleLbl="node1" presStyleIdx="1" presStyleCnt="4"/>
      <dgm:spPr/>
    </dgm:pt>
    <dgm:pt modelId="{ABF66F67-9971-4868-9C1D-B499F898C157}" type="pres">
      <dgm:prSet presAssocID="{8A9B065F-5ED1-4269-BBC9-C961CC731C83}" presName="spaceB" presStyleCnt="0"/>
      <dgm:spPr/>
    </dgm:pt>
    <dgm:pt modelId="{345DC378-E688-47BC-A414-8C23CE5A2094}" type="pres">
      <dgm:prSet presAssocID="{86A13002-8B4F-4E1D-9BC0-141475399400}" presName="space" presStyleCnt="0"/>
      <dgm:spPr/>
    </dgm:pt>
    <dgm:pt modelId="{566FA6F0-23C5-466E-BE56-16073AD10BAC}" type="pres">
      <dgm:prSet presAssocID="{B6F9DE1E-1DA9-4A57-B5CE-F3A0EE60E107}" presName="compositeA" presStyleCnt="0"/>
      <dgm:spPr/>
    </dgm:pt>
    <dgm:pt modelId="{BDCB055D-DF94-4F55-8B09-98D7FD737C4E}" type="pres">
      <dgm:prSet presAssocID="{B6F9DE1E-1DA9-4A57-B5CE-F3A0EE60E107}" presName="textA" presStyleLbl="revTx" presStyleIdx="2" presStyleCnt="4" custScaleX="169040">
        <dgm:presLayoutVars>
          <dgm:bulletEnabled val="1"/>
        </dgm:presLayoutVars>
      </dgm:prSet>
      <dgm:spPr/>
    </dgm:pt>
    <dgm:pt modelId="{C253DDC7-DD26-4E94-8535-ABDD87CBBB4D}" type="pres">
      <dgm:prSet presAssocID="{B6F9DE1E-1DA9-4A57-B5CE-F3A0EE60E107}" presName="circleA" presStyleLbl="node1" presStyleIdx="2" presStyleCnt="4"/>
      <dgm:spPr/>
    </dgm:pt>
    <dgm:pt modelId="{5301C3AD-D1A5-4DAB-B4F0-A748A0431F8E}" type="pres">
      <dgm:prSet presAssocID="{B6F9DE1E-1DA9-4A57-B5CE-F3A0EE60E107}" presName="spaceA" presStyleCnt="0"/>
      <dgm:spPr/>
    </dgm:pt>
    <dgm:pt modelId="{FB7DE1DA-24AF-4352-86F1-4E38E490BBAF}" type="pres">
      <dgm:prSet presAssocID="{7E6448FF-386F-4C2B-9455-1C9996E26CFC}" presName="space" presStyleCnt="0"/>
      <dgm:spPr/>
    </dgm:pt>
    <dgm:pt modelId="{57F155BE-0AFF-469D-9A0A-D04633D67B06}" type="pres">
      <dgm:prSet presAssocID="{1506E9E1-FE7D-43A9-BB23-460E848F0B24}" presName="compositeB" presStyleCnt="0"/>
      <dgm:spPr/>
    </dgm:pt>
    <dgm:pt modelId="{65BDB0DB-AC4E-4F4C-8E26-6592B6F05144}" type="pres">
      <dgm:prSet presAssocID="{1506E9E1-FE7D-43A9-BB23-460E848F0B24}" presName="textB" presStyleLbl="revTx" presStyleIdx="3" presStyleCnt="4" custScaleX="155940">
        <dgm:presLayoutVars>
          <dgm:bulletEnabled val="1"/>
        </dgm:presLayoutVars>
      </dgm:prSet>
      <dgm:spPr/>
    </dgm:pt>
    <dgm:pt modelId="{34D007C4-F91C-4070-9525-B35C106050CA}" type="pres">
      <dgm:prSet presAssocID="{1506E9E1-FE7D-43A9-BB23-460E848F0B24}" presName="circleB" presStyleLbl="node1" presStyleIdx="3" presStyleCnt="4"/>
      <dgm:spPr/>
    </dgm:pt>
    <dgm:pt modelId="{0C07C5A9-E58F-49F5-A52F-6CE2213B629E}" type="pres">
      <dgm:prSet presAssocID="{1506E9E1-FE7D-43A9-BB23-460E848F0B24}" presName="spaceB" presStyleCnt="0"/>
      <dgm:spPr/>
    </dgm:pt>
  </dgm:ptLst>
  <dgm:cxnLst>
    <dgm:cxn modelId="{26D20104-477A-4DB4-A7C6-8817E949FE49}" srcId="{459A9285-7638-4CF5-9431-692C14592739}" destId="{21C97C07-6337-4029-8C68-83F6B8EF0A7D}" srcOrd="0" destOrd="0" parTransId="{65719848-9493-458E-8DD8-3398E9AD93C9}" sibTransId="{BD6965FF-0886-4633-92EE-5876F639F200}"/>
    <dgm:cxn modelId="{08F0EE06-94EA-4F9A-8A41-02E39BBD1596}" type="presOf" srcId="{21C97C07-6337-4029-8C68-83F6B8EF0A7D}" destId="{49087631-CE72-4ED7-BAD9-50DB116B7B8C}" srcOrd="0" destOrd="0" presId="urn:microsoft.com/office/officeart/2005/8/layout/hProcess11"/>
    <dgm:cxn modelId="{44073B1C-B01A-4250-90F5-3D767FBD91C7}" type="presOf" srcId="{8A9B065F-5ED1-4269-BBC9-C961CC731C83}" destId="{60FDA3D4-E368-4246-B0F4-480EE5263574}" srcOrd="0" destOrd="0" presId="urn:microsoft.com/office/officeart/2005/8/layout/hProcess11"/>
    <dgm:cxn modelId="{E61BDB5C-93F2-47B1-8A6F-B7224FBFB660}" type="presOf" srcId="{B6F9DE1E-1DA9-4A57-B5CE-F3A0EE60E107}" destId="{BDCB055D-DF94-4F55-8B09-98D7FD737C4E}" srcOrd="0" destOrd="0" presId="urn:microsoft.com/office/officeart/2005/8/layout/hProcess11"/>
    <dgm:cxn modelId="{A5DC8F45-D21A-4088-9FDE-7CABA81AF1FF}" type="presOf" srcId="{459A9285-7638-4CF5-9431-692C14592739}" destId="{6672F54C-0CA0-4056-A3CC-AD74BCB0583B}" srcOrd="0" destOrd="0" presId="urn:microsoft.com/office/officeart/2005/8/layout/hProcess11"/>
    <dgm:cxn modelId="{98D35666-0E7D-4753-92B6-C7CA32A62025}" srcId="{459A9285-7638-4CF5-9431-692C14592739}" destId="{8A9B065F-5ED1-4269-BBC9-C961CC731C83}" srcOrd="1" destOrd="0" parTransId="{ECE85DFF-3E3A-4862-B15C-346D447A431F}" sibTransId="{86A13002-8B4F-4E1D-9BC0-141475399400}"/>
    <dgm:cxn modelId="{A2DE1951-7AEB-4ED7-AC1E-94790AB5D3A9}" type="presOf" srcId="{1506E9E1-FE7D-43A9-BB23-460E848F0B24}" destId="{65BDB0DB-AC4E-4F4C-8E26-6592B6F05144}" srcOrd="0" destOrd="0" presId="urn:microsoft.com/office/officeart/2005/8/layout/hProcess11"/>
    <dgm:cxn modelId="{77EEB481-C702-4389-97DF-8C6419DB4D19}" srcId="{459A9285-7638-4CF5-9431-692C14592739}" destId="{1506E9E1-FE7D-43A9-BB23-460E848F0B24}" srcOrd="3" destOrd="0" parTransId="{47A0FCD4-033A-4EF5-8AB5-D0E8F7C32A26}" sibTransId="{A598EAEA-40C8-4636-BC7E-8FFC42172805}"/>
    <dgm:cxn modelId="{58EA9DDA-9AFD-4E45-BE71-D0419638B487}" srcId="{459A9285-7638-4CF5-9431-692C14592739}" destId="{B6F9DE1E-1DA9-4A57-B5CE-F3A0EE60E107}" srcOrd="2" destOrd="0" parTransId="{71297EFB-1635-445A-A8E6-10E047881D23}" sibTransId="{7E6448FF-386F-4C2B-9455-1C9996E26CFC}"/>
    <dgm:cxn modelId="{1E9F02A8-D641-4175-878E-254F620386F7}" type="presParOf" srcId="{6672F54C-0CA0-4056-A3CC-AD74BCB0583B}" destId="{CADBDA2C-E90A-497C-913E-566B91CECECC}" srcOrd="0" destOrd="0" presId="urn:microsoft.com/office/officeart/2005/8/layout/hProcess11"/>
    <dgm:cxn modelId="{D88DE19F-8F14-4606-ADEC-1BF5CAA54E81}" type="presParOf" srcId="{6672F54C-0CA0-4056-A3CC-AD74BCB0583B}" destId="{C21F2EED-C015-443F-9F2A-82161A19332A}" srcOrd="1" destOrd="0" presId="urn:microsoft.com/office/officeart/2005/8/layout/hProcess11"/>
    <dgm:cxn modelId="{DD35E23E-4FE2-43F2-9FB2-8A14379D7B0F}" type="presParOf" srcId="{C21F2EED-C015-443F-9F2A-82161A19332A}" destId="{789164CD-0438-4906-AA4E-9B259DBC263A}" srcOrd="0" destOrd="0" presId="urn:microsoft.com/office/officeart/2005/8/layout/hProcess11"/>
    <dgm:cxn modelId="{3308F60C-2591-45E5-912F-691911C00395}" type="presParOf" srcId="{789164CD-0438-4906-AA4E-9B259DBC263A}" destId="{49087631-CE72-4ED7-BAD9-50DB116B7B8C}" srcOrd="0" destOrd="0" presId="urn:microsoft.com/office/officeart/2005/8/layout/hProcess11"/>
    <dgm:cxn modelId="{6DC2FC7C-FBF9-403C-B1BF-E4207AF1BC2C}" type="presParOf" srcId="{789164CD-0438-4906-AA4E-9B259DBC263A}" destId="{02E17697-F85B-478E-A165-092BAFB6EFDC}" srcOrd="1" destOrd="0" presId="urn:microsoft.com/office/officeart/2005/8/layout/hProcess11"/>
    <dgm:cxn modelId="{2A88556F-2CAA-401B-826D-7AAC3CBC6C91}" type="presParOf" srcId="{789164CD-0438-4906-AA4E-9B259DBC263A}" destId="{644150DB-8147-44E9-B325-D966E1DE85DE}" srcOrd="2" destOrd="0" presId="urn:microsoft.com/office/officeart/2005/8/layout/hProcess11"/>
    <dgm:cxn modelId="{F6449F03-CF3D-4E7C-9F6A-11D1C00EB6AF}" type="presParOf" srcId="{C21F2EED-C015-443F-9F2A-82161A19332A}" destId="{759D6364-FEE8-4558-B9E8-805FDB806E8C}" srcOrd="1" destOrd="0" presId="urn:microsoft.com/office/officeart/2005/8/layout/hProcess11"/>
    <dgm:cxn modelId="{ABDCDDE3-0120-44BD-AAF0-8B968B1AC166}" type="presParOf" srcId="{C21F2EED-C015-443F-9F2A-82161A19332A}" destId="{4B7A0DA7-E828-44A0-B61C-04690514FB72}" srcOrd="2" destOrd="0" presId="urn:microsoft.com/office/officeart/2005/8/layout/hProcess11"/>
    <dgm:cxn modelId="{836F3B7B-13CB-4A57-8258-0DBF2458D457}" type="presParOf" srcId="{4B7A0DA7-E828-44A0-B61C-04690514FB72}" destId="{60FDA3D4-E368-4246-B0F4-480EE5263574}" srcOrd="0" destOrd="0" presId="urn:microsoft.com/office/officeart/2005/8/layout/hProcess11"/>
    <dgm:cxn modelId="{4B5A6C17-E7CD-4E06-B02F-DBCE6102044F}" type="presParOf" srcId="{4B7A0DA7-E828-44A0-B61C-04690514FB72}" destId="{DDCF8081-6A75-40E3-A686-4BCB3004E0DD}" srcOrd="1" destOrd="0" presId="urn:microsoft.com/office/officeart/2005/8/layout/hProcess11"/>
    <dgm:cxn modelId="{BBD79EF2-3C59-4F9E-BDAB-8943BA29A172}" type="presParOf" srcId="{4B7A0DA7-E828-44A0-B61C-04690514FB72}" destId="{ABF66F67-9971-4868-9C1D-B499F898C157}" srcOrd="2" destOrd="0" presId="urn:microsoft.com/office/officeart/2005/8/layout/hProcess11"/>
    <dgm:cxn modelId="{AB068595-80FC-47E7-BA2B-7D45B1F2581E}" type="presParOf" srcId="{C21F2EED-C015-443F-9F2A-82161A19332A}" destId="{345DC378-E688-47BC-A414-8C23CE5A2094}" srcOrd="3" destOrd="0" presId="urn:microsoft.com/office/officeart/2005/8/layout/hProcess11"/>
    <dgm:cxn modelId="{20812E5D-AEB4-47D0-97B0-46FA502926A4}" type="presParOf" srcId="{C21F2EED-C015-443F-9F2A-82161A19332A}" destId="{566FA6F0-23C5-466E-BE56-16073AD10BAC}" srcOrd="4" destOrd="0" presId="urn:microsoft.com/office/officeart/2005/8/layout/hProcess11"/>
    <dgm:cxn modelId="{BD59D8D5-5FD7-4B4E-9003-31ACCAD60F67}" type="presParOf" srcId="{566FA6F0-23C5-466E-BE56-16073AD10BAC}" destId="{BDCB055D-DF94-4F55-8B09-98D7FD737C4E}" srcOrd="0" destOrd="0" presId="urn:microsoft.com/office/officeart/2005/8/layout/hProcess11"/>
    <dgm:cxn modelId="{3574AA81-6881-4A8F-A8DC-E2F9B1410F36}" type="presParOf" srcId="{566FA6F0-23C5-466E-BE56-16073AD10BAC}" destId="{C253DDC7-DD26-4E94-8535-ABDD87CBBB4D}" srcOrd="1" destOrd="0" presId="urn:microsoft.com/office/officeart/2005/8/layout/hProcess11"/>
    <dgm:cxn modelId="{1EA7E1A1-7027-4DD5-B89B-3853E2528E92}" type="presParOf" srcId="{566FA6F0-23C5-466E-BE56-16073AD10BAC}" destId="{5301C3AD-D1A5-4DAB-B4F0-A748A0431F8E}" srcOrd="2" destOrd="0" presId="urn:microsoft.com/office/officeart/2005/8/layout/hProcess11"/>
    <dgm:cxn modelId="{A5D9173A-9463-48A4-8081-8A8243527D58}" type="presParOf" srcId="{C21F2EED-C015-443F-9F2A-82161A19332A}" destId="{FB7DE1DA-24AF-4352-86F1-4E38E490BBAF}" srcOrd="5" destOrd="0" presId="urn:microsoft.com/office/officeart/2005/8/layout/hProcess11"/>
    <dgm:cxn modelId="{055EDB21-A47D-404B-A0FF-414D4EED21DD}" type="presParOf" srcId="{C21F2EED-C015-443F-9F2A-82161A19332A}" destId="{57F155BE-0AFF-469D-9A0A-D04633D67B06}" srcOrd="6" destOrd="0" presId="urn:microsoft.com/office/officeart/2005/8/layout/hProcess11"/>
    <dgm:cxn modelId="{AD9581DA-C9AA-4DC2-A3DA-061988A20BE3}" type="presParOf" srcId="{57F155BE-0AFF-469D-9A0A-D04633D67B06}" destId="{65BDB0DB-AC4E-4F4C-8E26-6592B6F05144}" srcOrd="0" destOrd="0" presId="urn:microsoft.com/office/officeart/2005/8/layout/hProcess11"/>
    <dgm:cxn modelId="{8F7F74EE-958F-4C53-9737-052774309778}" type="presParOf" srcId="{57F155BE-0AFF-469D-9A0A-D04633D67B06}" destId="{34D007C4-F91C-4070-9525-B35C106050CA}" srcOrd="1" destOrd="0" presId="urn:microsoft.com/office/officeart/2005/8/layout/hProcess11"/>
    <dgm:cxn modelId="{DCBDD961-39F4-4014-9A15-86B94B058A61}" type="presParOf" srcId="{57F155BE-0AFF-469D-9A0A-D04633D67B06}" destId="{0C07C5A9-E58F-49F5-A52F-6CE2213B629E}" srcOrd="2" destOrd="0" presId="urn:microsoft.com/office/officeart/2005/8/layout/hProcess1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121E2-F4CF-41F9-B30D-1140A0A7A1F1}">
      <dsp:nvSpPr>
        <dsp:cNvPr id="0" name=""/>
        <dsp:cNvSpPr/>
      </dsp:nvSpPr>
      <dsp:spPr>
        <a:xfrm rot="10800000">
          <a:off x="954325" y="776"/>
          <a:ext cx="2960506" cy="834533"/>
        </a:xfrm>
        <a:prstGeom prst="homePlate">
          <a:avLst/>
        </a:prstGeom>
        <a:solidFill>
          <a:srgbClr val="BEF7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006" tIns="76200" rIns="14224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tx1"/>
              </a:solidFill>
            </a:rPr>
            <a:t>Greater conversions</a:t>
          </a:r>
        </a:p>
      </dsp:txBody>
      <dsp:txXfrm rot="10800000">
        <a:off x="1162958" y="776"/>
        <a:ext cx="2751873" cy="834533"/>
      </dsp:txXfrm>
    </dsp:sp>
    <dsp:sp modelId="{12C6D1D9-E00F-423C-821D-58D5DBC48917}">
      <dsp:nvSpPr>
        <dsp:cNvPr id="0" name=""/>
        <dsp:cNvSpPr/>
      </dsp:nvSpPr>
      <dsp:spPr>
        <a:xfrm>
          <a:off x="537058" y="776"/>
          <a:ext cx="834533" cy="834533"/>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E367F5-0F41-44F4-9A3A-09C23E697A68}">
      <dsp:nvSpPr>
        <dsp:cNvPr id="0" name=""/>
        <dsp:cNvSpPr/>
      </dsp:nvSpPr>
      <dsp:spPr>
        <a:xfrm rot="10800000">
          <a:off x="954325" y="1084424"/>
          <a:ext cx="2960506" cy="834533"/>
        </a:xfrm>
        <a:prstGeom prst="homePlate">
          <a:avLst/>
        </a:prstGeom>
        <a:solidFill>
          <a:srgbClr val="31E8E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006" tIns="76200" rIns="14224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tx1"/>
              </a:solidFill>
            </a:rPr>
            <a:t>Cost Reduction</a:t>
          </a:r>
        </a:p>
      </dsp:txBody>
      <dsp:txXfrm rot="10800000">
        <a:off x="1162958" y="1084424"/>
        <a:ext cx="2751873" cy="834533"/>
      </dsp:txXfrm>
    </dsp:sp>
    <dsp:sp modelId="{95F458A8-4F00-41A2-9B94-525BE0D0AD76}">
      <dsp:nvSpPr>
        <dsp:cNvPr id="0" name=""/>
        <dsp:cNvSpPr/>
      </dsp:nvSpPr>
      <dsp:spPr>
        <a:xfrm>
          <a:off x="537058" y="1084424"/>
          <a:ext cx="834533" cy="834533"/>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7B766B-7A16-45CA-B267-2C474A3C4540}">
      <dsp:nvSpPr>
        <dsp:cNvPr id="0" name=""/>
        <dsp:cNvSpPr/>
      </dsp:nvSpPr>
      <dsp:spPr>
        <a:xfrm>
          <a:off x="1077" y="0"/>
          <a:ext cx="2297802" cy="1025527"/>
        </a:xfrm>
        <a:prstGeom prst="roundRect">
          <a:avLst>
            <a:gd name="adj" fmla="val 10000"/>
          </a:avLst>
        </a:prstGeom>
        <a:solidFill>
          <a:srgbClr val="FFA9D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Better Engagement</a:t>
          </a:r>
        </a:p>
      </dsp:txBody>
      <dsp:txXfrm>
        <a:off x="31114" y="30037"/>
        <a:ext cx="2237728" cy="965453"/>
      </dsp:txXfrm>
    </dsp:sp>
    <dsp:sp modelId="{8F83E999-6E3A-4595-83A9-E4DBC635EB38}">
      <dsp:nvSpPr>
        <dsp:cNvPr id="0" name=""/>
        <dsp:cNvSpPr/>
      </dsp:nvSpPr>
      <dsp:spPr>
        <a:xfrm>
          <a:off x="2528659" y="227836"/>
          <a:ext cx="487134" cy="569854"/>
        </a:xfrm>
        <a:prstGeom prst="rightArrow">
          <a:avLst>
            <a:gd name="adj1" fmla="val 60000"/>
            <a:gd name="adj2" fmla="val 50000"/>
          </a:avLst>
        </a:prstGeom>
        <a:solidFill>
          <a:srgbClr val="FFBA7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528659" y="341807"/>
        <a:ext cx="340994" cy="341912"/>
      </dsp:txXfrm>
    </dsp:sp>
    <dsp:sp modelId="{D15312DE-3B38-42CC-94C6-F26677BFFBE4}">
      <dsp:nvSpPr>
        <dsp:cNvPr id="0" name=""/>
        <dsp:cNvSpPr/>
      </dsp:nvSpPr>
      <dsp:spPr>
        <a:xfrm>
          <a:off x="3218000" y="0"/>
          <a:ext cx="2297802" cy="1025527"/>
        </a:xfrm>
        <a:prstGeom prst="roundRect">
          <a:avLst>
            <a:gd name="adj" fmla="val 10000"/>
          </a:avLst>
        </a:prstGeom>
        <a:solidFill>
          <a:srgbClr val="FFA9D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rPr>
            <a:t>Better Business</a:t>
          </a:r>
        </a:p>
      </dsp:txBody>
      <dsp:txXfrm>
        <a:off x="3248037" y="30037"/>
        <a:ext cx="2237728" cy="9654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A24FE-2CB3-4BB8-A7E0-52CB70E9D89D}">
      <dsp:nvSpPr>
        <dsp:cNvPr id="0" name=""/>
        <dsp:cNvSpPr/>
      </dsp:nvSpPr>
      <dsp:spPr>
        <a:xfrm>
          <a:off x="465870" y="70"/>
          <a:ext cx="1683878" cy="1683878"/>
        </a:xfrm>
        <a:prstGeom prst="roundRect">
          <a:avLst/>
        </a:prstGeom>
        <a:solidFill>
          <a:srgbClr val="FFA9D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rPr>
            <a:t>Cluster Analysis</a:t>
          </a:r>
        </a:p>
      </dsp:txBody>
      <dsp:txXfrm>
        <a:off x="548070" y="82270"/>
        <a:ext cx="1519478" cy="1519478"/>
      </dsp:txXfrm>
    </dsp:sp>
    <dsp:sp modelId="{B8A89937-70D0-43B5-ACBC-7FA97E367832}">
      <dsp:nvSpPr>
        <dsp:cNvPr id="0" name=""/>
        <dsp:cNvSpPr/>
      </dsp:nvSpPr>
      <dsp:spPr>
        <a:xfrm>
          <a:off x="2286480" y="353684"/>
          <a:ext cx="976649" cy="976649"/>
        </a:xfrm>
        <a:prstGeom prst="mathPlus">
          <a:avLst/>
        </a:prstGeom>
        <a:solidFill>
          <a:srgbClr val="FFBA7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415935" y="727155"/>
        <a:ext cx="717739" cy="229707"/>
      </dsp:txXfrm>
    </dsp:sp>
    <dsp:sp modelId="{00BFF0F6-A2FB-4CFD-93C7-FDB9FFF2C463}">
      <dsp:nvSpPr>
        <dsp:cNvPr id="0" name=""/>
        <dsp:cNvSpPr/>
      </dsp:nvSpPr>
      <dsp:spPr>
        <a:xfrm>
          <a:off x="3399860" y="70"/>
          <a:ext cx="1683878" cy="1683878"/>
        </a:xfrm>
        <a:prstGeom prst="roundRect">
          <a:avLst/>
        </a:prstGeom>
        <a:solidFill>
          <a:srgbClr val="FFA9D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rPr>
            <a:t>Precision Marketing</a:t>
          </a:r>
        </a:p>
      </dsp:txBody>
      <dsp:txXfrm>
        <a:off x="3482060" y="82270"/>
        <a:ext cx="1519478" cy="1519478"/>
      </dsp:txXfrm>
    </dsp:sp>
    <dsp:sp modelId="{432345E5-4637-479D-A214-1FF9DB928CFA}">
      <dsp:nvSpPr>
        <dsp:cNvPr id="0" name=""/>
        <dsp:cNvSpPr/>
      </dsp:nvSpPr>
      <dsp:spPr>
        <a:xfrm>
          <a:off x="5220470" y="353684"/>
          <a:ext cx="976649" cy="976649"/>
        </a:xfrm>
        <a:prstGeom prst="mathEqual">
          <a:avLst/>
        </a:prstGeom>
        <a:solidFill>
          <a:srgbClr val="FFBA7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822450">
            <a:lnSpc>
              <a:spcPct val="90000"/>
            </a:lnSpc>
            <a:spcBef>
              <a:spcPct val="0"/>
            </a:spcBef>
            <a:spcAft>
              <a:spcPct val="35000"/>
            </a:spcAft>
            <a:buNone/>
          </a:pPr>
          <a:endParaRPr lang="en-US" sz="4100" kern="1200"/>
        </a:p>
      </dsp:txBody>
      <dsp:txXfrm>
        <a:off x="5349925" y="554874"/>
        <a:ext cx="717739" cy="574269"/>
      </dsp:txXfrm>
    </dsp:sp>
    <dsp:sp modelId="{72B8C0BD-6B94-43E9-A79F-D9DCADEB5285}">
      <dsp:nvSpPr>
        <dsp:cNvPr id="0" name=""/>
        <dsp:cNvSpPr/>
      </dsp:nvSpPr>
      <dsp:spPr>
        <a:xfrm>
          <a:off x="6333850" y="70"/>
          <a:ext cx="1683878" cy="1683878"/>
        </a:xfrm>
        <a:prstGeom prst="roundRect">
          <a:avLst/>
        </a:prstGeom>
        <a:solidFill>
          <a:srgbClr val="FFA9D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rPr>
            <a:t>Successful Marketing Campaigns</a:t>
          </a:r>
        </a:p>
      </dsp:txBody>
      <dsp:txXfrm>
        <a:off x="6416050" y="82270"/>
        <a:ext cx="1519478" cy="151947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7A94A4-8A45-4A95-A0FC-63BFE14F772B}">
      <dsp:nvSpPr>
        <dsp:cNvPr id="0" name=""/>
        <dsp:cNvSpPr/>
      </dsp:nvSpPr>
      <dsp:spPr>
        <a:xfrm>
          <a:off x="6642" y="162689"/>
          <a:ext cx="1985227" cy="1358640"/>
        </a:xfrm>
        <a:prstGeom prst="roundRect">
          <a:avLst>
            <a:gd name="adj" fmla="val 10000"/>
          </a:avLst>
        </a:prstGeom>
        <a:solidFill>
          <a:srgbClr val="FFA9DF"/>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prstClr val="black"/>
              </a:solidFill>
              <a:latin typeface="Calibri" panose="020F0502020204030204"/>
              <a:ea typeface="+mn-ea"/>
              <a:cs typeface="+mn-cs"/>
            </a:rPr>
            <a:t>Reaching out to members with high propensity to purchase</a:t>
          </a:r>
        </a:p>
      </dsp:txBody>
      <dsp:txXfrm>
        <a:off x="46435" y="202482"/>
        <a:ext cx="1905641" cy="1279054"/>
      </dsp:txXfrm>
    </dsp:sp>
    <dsp:sp modelId="{1FD73828-31F4-4E95-AF87-0F44AF04322C}">
      <dsp:nvSpPr>
        <dsp:cNvPr id="0" name=""/>
        <dsp:cNvSpPr/>
      </dsp:nvSpPr>
      <dsp:spPr>
        <a:xfrm>
          <a:off x="2190392" y="595841"/>
          <a:ext cx="420868" cy="492336"/>
        </a:xfrm>
        <a:prstGeom prst="rightArrow">
          <a:avLst>
            <a:gd name="adj1" fmla="val 60000"/>
            <a:gd name="adj2" fmla="val 50000"/>
          </a:avLst>
        </a:prstGeom>
        <a:solidFill>
          <a:srgbClr val="FFBA7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190392" y="694308"/>
        <a:ext cx="294608" cy="295402"/>
      </dsp:txXfrm>
    </dsp:sp>
    <dsp:sp modelId="{7B06C7CB-35BB-4727-B228-EEE2EA62DB72}">
      <dsp:nvSpPr>
        <dsp:cNvPr id="0" name=""/>
        <dsp:cNvSpPr/>
      </dsp:nvSpPr>
      <dsp:spPr>
        <a:xfrm>
          <a:off x="2785961" y="162689"/>
          <a:ext cx="1985227" cy="1358640"/>
        </a:xfrm>
        <a:prstGeom prst="roundRect">
          <a:avLst>
            <a:gd name="adj" fmla="val 10000"/>
          </a:avLst>
        </a:prstGeom>
        <a:solidFill>
          <a:srgbClr val="FFA9D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rPr>
            <a:t>Better Conversion ratio</a:t>
          </a:r>
        </a:p>
      </dsp:txBody>
      <dsp:txXfrm>
        <a:off x="2825754" y="202482"/>
        <a:ext cx="1905641" cy="1279054"/>
      </dsp:txXfrm>
    </dsp:sp>
    <dsp:sp modelId="{AE321BD3-8219-471C-8339-D8CCE49B3464}">
      <dsp:nvSpPr>
        <dsp:cNvPr id="0" name=""/>
        <dsp:cNvSpPr/>
      </dsp:nvSpPr>
      <dsp:spPr>
        <a:xfrm>
          <a:off x="4969711" y="595841"/>
          <a:ext cx="420868" cy="492336"/>
        </a:xfrm>
        <a:prstGeom prst="rightArrow">
          <a:avLst>
            <a:gd name="adj1" fmla="val 60000"/>
            <a:gd name="adj2" fmla="val 50000"/>
          </a:avLst>
        </a:prstGeom>
        <a:solidFill>
          <a:srgbClr val="FFBA7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4969711" y="694308"/>
        <a:ext cx="294608" cy="295402"/>
      </dsp:txXfrm>
    </dsp:sp>
    <dsp:sp modelId="{2F4D2CF1-AB53-4204-9FF9-AE0E2B50B9F2}">
      <dsp:nvSpPr>
        <dsp:cNvPr id="0" name=""/>
        <dsp:cNvSpPr/>
      </dsp:nvSpPr>
      <dsp:spPr>
        <a:xfrm>
          <a:off x="5565280" y="162689"/>
          <a:ext cx="1985227" cy="1358640"/>
        </a:xfrm>
        <a:prstGeom prst="roundRect">
          <a:avLst>
            <a:gd name="adj" fmla="val 10000"/>
          </a:avLst>
        </a:prstGeom>
        <a:solidFill>
          <a:srgbClr val="FFA9D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rPr>
            <a:t>Cost Saving and greater revenues</a:t>
          </a:r>
        </a:p>
      </dsp:txBody>
      <dsp:txXfrm>
        <a:off x="5605073" y="202482"/>
        <a:ext cx="1905641" cy="12790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83B33-CB48-4653-826C-4B64F723BEC0}">
      <dsp:nvSpPr>
        <dsp:cNvPr id="0" name=""/>
        <dsp:cNvSpPr/>
      </dsp:nvSpPr>
      <dsp:spPr>
        <a:xfrm>
          <a:off x="944758" y="1011187"/>
          <a:ext cx="1770042" cy="1180618"/>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rtl="0">
            <a:lnSpc>
              <a:spcPct val="90000"/>
            </a:lnSpc>
            <a:spcBef>
              <a:spcPct val="0"/>
            </a:spcBef>
            <a:spcAft>
              <a:spcPct val="35000"/>
            </a:spcAft>
            <a:buNone/>
          </a:pPr>
          <a:r>
            <a:rPr lang="en-US" sz="1600" kern="1200"/>
            <a:t>Customer Segmentation</a:t>
          </a:r>
        </a:p>
      </dsp:txBody>
      <dsp:txXfrm>
        <a:off x="1227965" y="1011187"/>
        <a:ext cx="1486835" cy="1180618"/>
      </dsp:txXfrm>
    </dsp:sp>
    <dsp:sp modelId="{728300E3-2FEB-4CEC-9197-1AAB0B144CFC}">
      <dsp:nvSpPr>
        <dsp:cNvPr id="0" name=""/>
        <dsp:cNvSpPr/>
      </dsp:nvSpPr>
      <dsp:spPr>
        <a:xfrm>
          <a:off x="944758" y="2191805"/>
          <a:ext cx="1770042" cy="1180618"/>
        </a:xfrm>
        <a:prstGeom prst="rect">
          <a:avLst/>
        </a:prstGeom>
        <a:solidFill>
          <a:schemeClr val="accent4">
            <a:tint val="40000"/>
            <a:alpha val="90000"/>
            <a:hueOff val="2302784"/>
            <a:satOff val="-12252"/>
            <a:lumOff val="-698"/>
            <a:alphaOff val="0"/>
          </a:schemeClr>
        </a:solidFill>
        <a:ln w="6350" cap="flat" cmpd="sng" algn="ctr">
          <a:solidFill>
            <a:schemeClr val="accent4">
              <a:tint val="40000"/>
              <a:alpha val="90000"/>
              <a:hueOff val="2302784"/>
              <a:satOff val="-12252"/>
              <a:lumOff val="-69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rtl="0">
            <a:lnSpc>
              <a:spcPct val="90000"/>
            </a:lnSpc>
            <a:spcBef>
              <a:spcPct val="0"/>
            </a:spcBef>
            <a:spcAft>
              <a:spcPct val="35000"/>
            </a:spcAft>
            <a:buNone/>
          </a:pPr>
          <a:r>
            <a:rPr lang="en-US" sz="1600" kern="1200"/>
            <a:t>Predictive Modeling</a:t>
          </a:r>
        </a:p>
      </dsp:txBody>
      <dsp:txXfrm>
        <a:off x="1227965" y="2191805"/>
        <a:ext cx="1486835" cy="1180618"/>
      </dsp:txXfrm>
    </dsp:sp>
    <dsp:sp modelId="{06727EBE-142D-4EB4-918A-20D63012EFA1}">
      <dsp:nvSpPr>
        <dsp:cNvPr id="0" name=""/>
        <dsp:cNvSpPr/>
      </dsp:nvSpPr>
      <dsp:spPr>
        <a:xfrm>
          <a:off x="736" y="539175"/>
          <a:ext cx="1180028" cy="1180028"/>
        </a:xfrm>
        <a:prstGeom prst="ellipse">
          <a:avLst/>
        </a:prstGeom>
        <a:solidFill>
          <a:srgbClr val="F6F09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r>
            <a:rPr lang="en-US" sz="2900" kern="1200">
              <a:solidFill>
                <a:schemeClr val="tx1"/>
              </a:solidFill>
            </a:rPr>
            <a:t>What</a:t>
          </a:r>
        </a:p>
      </dsp:txBody>
      <dsp:txXfrm>
        <a:off x="173547" y="711986"/>
        <a:ext cx="834406" cy="834406"/>
      </dsp:txXfrm>
    </dsp:sp>
    <dsp:sp modelId="{2576F3F5-3BA8-4EDC-923C-982E637A4DC5}">
      <dsp:nvSpPr>
        <dsp:cNvPr id="0" name=""/>
        <dsp:cNvSpPr/>
      </dsp:nvSpPr>
      <dsp:spPr>
        <a:xfrm>
          <a:off x="3894830" y="1011187"/>
          <a:ext cx="1770042" cy="1180618"/>
        </a:xfrm>
        <a:prstGeom prst="rect">
          <a:avLst/>
        </a:prstGeom>
        <a:solidFill>
          <a:schemeClr val="accent4">
            <a:tint val="40000"/>
            <a:alpha val="90000"/>
            <a:hueOff val="4605567"/>
            <a:satOff val="-24504"/>
            <a:lumOff val="-1396"/>
            <a:alphaOff val="0"/>
          </a:schemeClr>
        </a:solidFill>
        <a:ln w="6350" cap="flat" cmpd="sng" algn="ctr">
          <a:solidFill>
            <a:schemeClr val="accent4">
              <a:tint val="40000"/>
              <a:alpha val="90000"/>
              <a:hueOff val="4605567"/>
              <a:satOff val="-24504"/>
              <a:lumOff val="-139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rtl="0">
            <a:lnSpc>
              <a:spcPct val="90000"/>
            </a:lnSpc>
            <a:spcBef>
              <a:spcPct val="0"/>
            </a:spcBef>
            <a:spcAft>
              <a:spcPct val="35000"/>
            </a:spcAft>
            <a:buNone/>
          </a:pPr>
          <a:r>
            <a:rPr lang="en-US" sz="1600" kern="1200"/>
            <a:t>Greater Conversions</a:t>
          </a:r>
        </a:p>
      </dsp:txBody>
      <dsp:txXfrm>
        <a:off x="4178036" y="1011187"/>
        <a:ext cx="1486835" cy="1180618"/>
      </dsp:txXfrm>
    </dsp:sp>
    <dsp:sp modelId="{D7F033CA-EFA0-4582-9EC3-71F4B8D532DA}">
      <dsp:nvSpPr>
        <dsp:cNvPr id="0" name=""/>
        <dsp:cNvSpPr/>
      </dsp:nvSpPr>
      <dsp:spPr>
        <a:xfrm>
          <a:off x="3894830" y="2191805"/>
          <a:ext cx="1770042" cy="1180618"/>
        </a:xfrm>
        <a:prstGeom prst="rect">
          <a:avLst/>
        </a:prstGeom>
        <a:solidFill>
          <a:schemeClr val="accent4">
            <a:tint val="40000"/>
            <a:alpha val="90000"/>
            <a:hueOff val="6908351"/>
            <a:satOff val="-36757"/>
            <a:lumOff val="-2094"/>
            <a:alphaOff val="0"/>
          </a:schemeClr>
        </a:solidFill>
        <a:ln w="6350" cap="flat" cmpd="sng" algn="ctr">
          <a:solidFill>
            <a:schemeClr val="accent4">
              <a:tint val="40000"/>
              <a:alpha val="90000"/>
              <a:hueOff val="6908351"/>
              <a:satOff val="-36757"/>
              <a:lumOff val="-209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rtl="0">
            <a:lnSpc>
              <a:spcPct val="90000"/>
            </a:lnSpc>
            <a:spcBef>
              <a:spcPct val="0"/>
            </a:spcBef>
            <a:spcAft>
              <a:spcPct val="35000"/>
            </a:spcAft>
            <a:buNone/>
          </a:pPr>
          <a:r>
            <a:rPr lang="en-US" sz="1600" kern="1200" dirty="0"/>
            <a:t>Cost Reduction</a:t>
          </a:r>
        </a:p>
      </dsp:txBody>
      <dsp:txXfrm>
        <a:off x="4178036" y="2191805"/>
        <a:ext cx="1486835" cy="1180618"/>
      </dsp:txXfrm>
    </dsp:sp>
    <dsp:sp modelId="{712510F9-C6B0-4A54-A17C-C3332BDCF074}">
      <dsp:nvSpPr>
        <dsp:cNvPr id="0" name=""/>
        <dsp:cNvSpPr/>
      </dsp:nvSpPr>
      <dsp:spPr>
        <a:xfrm>
          <a:off x="2950807" y="539175"/>
          <a:ext cx="1180028" cy="1180028"/>
        </a:xfrm>
        <a:prstGeom prst="ellipse">
          <a:avLst/>
        </a:prstGeom>
        <a:solidFill>
          <a:srgbClr val="BEF7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r>
            <a:rPr lang="en-US" sz="2900" kern="1200">
              <a:solidFill>
                <a:schemeClr val="tx1"/>
              </a:solidFill>
            </a:rPr>
            <a:t>Why</a:t>
          </a:r>
        </a:p>
      </dsp:txBody>
      <dsp:txXfrm>
        <a:off x="3123618" y="711986"/>
        <a:ext cx="834406" cy="834406"/>
      </dsp:txXfrm>
    </dsp:sp>
    <dsp:sp modelId="{6D6BBE2B-17C5-4402-B112-43DF10D4B6CF}">
      <dsp:nvSpPr>
        <dsp:cNvPr id="0" name=""/>
        <dsp:cNvSpPr/>
      </dsp:nvSpPr>
      <dsp:spPr>
        <a:xfrm>
          <a:off x="6844901" y="1011187"/>
          <a:ext cx="1770042" cy="1180618"/>
        </a:xfrm>
        <a:prstGeom prst="rect">
          <a:avLst/>
        </a:prstGeom>
        <a:solidFill>
          <a:schemeClr val="accent4">
            <a:tint val="40000"/>
            <a:alpha val="90000"/>
            <a:hueOff val="9211134"/>
            <a:satOff val="-49009"/>
            <a:lumOff val="-2792"/>
            <a:alphaOff val="0"/>
          </a:schemeClr>
        </a:solidFill>
        <a:ln w="6350" cap="flat" cmpd="sng" algn="ctr">
          <a:solidFill>
            <a:schemeClr val="accent4">
              <a:tint val="40000"/>
              <a:alpha val="90000"/>
              <a:hueOff val="9211134"/>
              <a:satOff val="-49009"/>
              <a:lumOff val="-2792"/>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a:t>Using Python Libraries and Visualization tools</a:t>
          </a:r>
        </a:p>
      </dsp:txBody>
      <dsp:txXfrm>
        <a:off x="7128107" y="1011187"/>
        <a:ext cx="1486835" cy="1180618"/>
      </dsp:txXfrm>
    </dsp:sp>
    <dsp:sp modelId="{502D8130-DFB7-4284-BB24-7DB111638084}">
      <dsp:nvSpPr>
        <dsp:cNvPr id="0" name=""/>
        <dsp:cNvSpPr/>
      </dsp:nvSpPr>
      <dsp:spPr>
        <a:xfrm>
          <a:off x="6844901" y="2191805"/>
          <a:ext cx="1770042" cy="1180618"/>
        </a:xfrm>
        <a:prstGeom prst="rect">
          <a:avLst/>
        </a:prstGeom>
        <a:solidFill>
          <a:schemeClr val="accent4">
            <a:tint val="40000"/>
            <a:alpha val="90000"/>
            <a:hueOff val="11513918"/>
            <a:satOff val="-61261"/>
            <a:lumOff val="-3490"/>
            <a:alphaOff val="0"/>
          </a:schemeClr>
        </a:solidFill>
        <a:ln w="6350" cap="flat" cmpd="sng" algn="ctr">
          <a:solidFill>
            <a:schemeClr val="accent4">
              <a:tint val="40000"/>
              <a:alpha val="90000"/>
              <a:hueOff val="11513918"/>
              <a:satOff val="-61261"/>
              <a:lumOff val="-349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0"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kern="1200"/>
            <a:t>Make it Scalable and Feasible</a:t>
          </a:r>
        </a:p>
      </dsp:txBody>
      <dsp:txXfrm>
        <a:off x="7128107" y="2191805"/>
        <a:ext cx="1486835" cy="1180618"/>
      </dsp:txXfrm>
    </dsp:sp>
    <dsp:sp modelId="{C711FFCB-2E8A-41C3-BB3F-81DB4C55276D}">
      <dsp:nvSpPr>
        <dsp:cNvPr id="0" name=""/>
        <dsp:cNvSpPr/>
      </dsp:nvSpPr>
      <dsp:spPr>
        <a:xfrm>
          <a:off x="5900878" y="539175"/>
          <a:ext cx="1180028" cy="1180028"/>
        </a:xfrm>
        <a:prstGeom prst="ellipse">
          <a:avLst/>
        </a:prstGeom>
        <a:solidFill>
          <a:srgbClr val="31E8E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rtl="0">
            <a:lnSpc>
              <a:spcPct val="90000"/>
            </a:lnSpc>
            <a:spcBef>
              <a:spcPct val="0"/>
            </a:spcBef>
            <a:spcAft>
              <a:spcPct val="35000"/>
            </a:spcAft>
            <a:buNone/>
          </a:pPr>
          <a:r>
            <a:rPr lang="en-US" sz="2900" kern="1200">
              <a:solidFill>
                <a:schemeClr val="tx1"/>
              </a:solidFill>
            </a:rPr>
            <a:t>How</a:t>
          </a:r>
        </a:p>
      </dsp:txBody>
      <dsp:txXfrm>
        <a:off x="6073689" y="711986"/>
        <a:ext cx="834406" cy="8344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93559-EA81-4DEA-A37C-91927E348F6A}">
      <dsp:nvSpPr>
        <dsp:cNvPr id="0" name=""/>
        <dsp:cNvSpPr/>
      </dsp:nvSpPr>
      <dsp:spPr>
        <a:xfrm>
          <a:off x="0" y="31302"/>
          <a:ext cx="7498120" cy="617760"/>
        </a:xfrm>
        <a:prstGeom prst="roundRect">
          <a:avLst/>
        </a:prstGeom>
        <a:solidFill>
          <a:srgbClr val="BEF7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solidFill>
                <a:schemeClr val="tx1"/>
              </a:solidFill>
            </a:rPr>
            <a:t>Member Related data-</a:t>
          </a:r>
          <a:r>
            <a:rPr lang="en-US" sz="2400" kern="1200">
              <a:solidFill>
                <a:schemeClr val="tx1"/>
              </a:solidFill>
            </a:rPr>
            <a:t> Accounts, Account Activity</a:t>
          </a:r>
        </a:p>
      </dsp:txBody>
      <dsp:txXfrm>
        <a:off x="30157" y="61459"/>
        <a:ext cx="7437806" cy="557446"/>
      </dsp:txXfrm>
    </dsp:sp>
    <dsp:sp modelId="{3C32575A-CC2F-4FCF-BBF2-A30DFC3386E0}">
      <dsp:nvSpPr>
        <dsp:cNvPr id="0" name=""/>
        <dsp:cNvSpPr/>
      </dsp:nvSpPr>
      <dsp:spPr>
        <a:xfrm>
          <a:off x="0" y="744102"/>
          <a:ext cx="7498120" cy="617760"/>
        </a:xfrm>
        <a:prstGeom prst="roundRect">
          <a:avLst/>
        </a:prstGeom>
        <a:solidFill>
          <a:srgbClr val="BEF7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solidFill>
                <a:schemeClr val="tx1"/>
              </a:solidFill>
            </a:rPr>
            <a:t>Events</a:t>
          </a:r>
          <a:r>
            <a:rPr lang="en-US" sz="2400" kern="1200">
              <a:solidFill>
                <a:schemeClr val="tx1"/>
              </a:solidFill>
            </a:rPr>
            <a:t>- Search, Request</a:t>
          </a:r>
        </a:p>
      </dsp:txBody>
      <dsp:txXfrm>
        <a:off x="30157" y="774259"/>
        <a:ext cx="7437806" cy="557446"/>
      </dsp:txXfrm>
    </dsp:sp>
    <dsp:sp modelId="{7FA75023-FB52-4C7E-8E88-F60AE8A9175B}">
      <dsp:nvSpPr>
        <dsp:cNvPr id="0" name=""/>
        <dsp:cNvSpPr/>
      </dsp:nvSpPr>
      <dsp:spPr>
        <a:xfrm>
          <a:off x="0" y="1456902"/>
          <a:ext cx="7498120" cy="617760"/>
        </a:xfrm>
        <a:prstGeom prst="roundRect">
          <a:avLst/>
        </a:prstGeom>
        <a:solidFill>
          <a:srgbClr val="BEF7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solidFill>
                <a:schemeClr val="tx1"/>
              </a:solidFill>
            </a:rPr>
            <a:t>Transaction</a:t>
          </a:r>
          <a:r>
            <a:rPr lang="en-US" sz="2400" kern="1200">
              <a:solidFill>
                <a:schemeClr val="tx1"/>
              </a:solidFill>
            </a:rPr>
            <a:t>- Bookings and Deposits</a:t>
          </a:r>
        </a:p>
      </dsp:txBody>
      <dsp:txXfrm>
        <a:off x="30157" y="1487059"/>
        <a:ext cx="7437806" cy="557446"/>
      </dsp:txXfrm>
    </dsp:sp>
    <dsp:sp modelId="{C3F23A6A-9B64-47B2-B1C0-26C9374CD24A}">
      <dsp:nvSpPr>
        <dsp:cNvPr id="0" name=""/>
        <dsp:cNvSpPr/>
      </dsp:nvSpPr>
      <dsp:spPr>
        <a:xfrm>
          <a:off x="0" y="2169702"/>
          <a:ext cx="7498120" cy="617760"/>
        </a:xfrm>
        <a:prstGeom prst="roundRect">
          <a:avLst/>
        </a:prstGeom>
        <a:solidFill>
          <a:srgbClr val="BEF7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solidFill>
                <a:schemeClr val="tx1"/>
              </a:solidFill>
            </a:rPr>
            <a:t>Inventory</a:t>
          </a:r>
          <a:r>
            <a:rPr lang="en-US" sz="2400" kern="1200">
              <a:solidFill>
                <a:schemeClr val="tx1"/>
              </a:solidFill>
            </a:rPr>
            <a:t>- Resorts </a:t>
          </a:r>
        </a:p>
      </dsp:txBody>
      <dsp:txXfrm>
        <a:off x="30157" y="2199859"/>
        <a:ext cx="7437806" cy="5574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1A90A-8D0D-4229-B791-65EDEDB48960}">
      <dsp:nvSpPr>
        <dsp:cNvPr id="0" name=""/>
        <dsp:cNvSpPr/>
      </dsp:nvSpPr>
      <dsp:spPr>
        <a:xfrm>
          <a:off x="0" y="1083425"/>
          <a:ext cx="8739908" cy="1444567"/>
        </a:xfrm>
        <a:prstGeom prst="notchedRightArrow">
          <a:avLst/>
        </a:prstGeom>
        <a:gradFill flip="none" rotWithShape="1">
          <a:gsLst>
            <a:gs pos="0">
              <a:srgbClr val="F6F09B"/>
            </a:gs>
            <a:gs pos="100000">
              <a:srgbClr val="BEF7C0"/>
            </a:gs>
          </a:gsLst>
          <a:lin ang="2700000" scaled="1"/>
          <a:tileRect/>
        </a:gradFill>
        <a:ln>
          <a:noFill/>
        </a:ln>
        <a:effectLst/>
      </dsp:spPr>
      <dsp:style>
        <a:lnRef idx="0">
          <a:scrgbClr r="0" g="0" b="0"/>
        </a:lnRef>
        <a:fillRef idx="1">
          <a:scrgbClr r="0" g="0" b="0"/>
        </a:fillRef>
        <a:effectRef idx="0">
          <a:scrgbClr r="0" g="0" b="0"/>
        </a:effectRef>
        <a:fontRef idx="minor"/>
      </dsp:style>
    </dsp:sp>
    <dsp:sp modelId="{BB40976E-6420-416E-8AB8-0084F7E517E3}">
      <dsp:nvSpPr>
        <dsp:cNvPr id="0" name=""/>
        <dsp:cNvSpPr/>
      </dsp:nvSpPr>
      <dsp:spPr>
        <a:xfrm>
          <a:off x="3456" y="0"/>
          <a:ext cx="1511346" cy="1444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Calibri Light" panose="020F0302020204030204"/>
            </a:rPr>
            <a:t>2016</a:t>
          </a:r>
          <a:endParaRPr lang="en-US" sz="1800" kern="1200">
            <a:solidFill>
              <a:schemeClr val="tx1"/>
            </a:solidFill>
          </a:endParaRPr>
        </a:p>
      </dsp:txBody>
      <dsp:txXfrm>
        <a:off x="3456" y="0"/>
        <a:ext cx="1511346" cy="1444567"/>
      </dsp:txXfrm>
    </dsp:sp>
    <dsp:sp modelId="{50C1CB37-C8A4-4CDD-AC42-F3BFB7AEB444}">
      <dsp:nvSpPr>
        <dsp:cNvPr id="0" name=""/>
        <dsp:cNvSpPr/>
      </dsp:nvSpPr>
      <dsp:spPr>
        <a:xfrm>
          <a:off x="578559" y="1625138"/>
          <a:ext cx="361141" cy="361141"/>
        </a:xfrm>
        <a:prstGeom prst="ellipse">
          <a:avLst/>
        </a:prstGeom>
        <a:solidFill>
          <a:srgbClr val="31E8E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480C78-CB7F-47D7-9C96-96FAD566CAB6}">
      <dsp:nvSpPr>
        <dsp:cNvPr id="0" name=""/>
        <dsp:cNvSpPr/>
      </dsp:nvSpPr>
      <dsp:spPr>
        <a:xfrm>
          <a:off x="1590370" y="2166851"/>
          <a:ext cx="1511346" cy="1444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Calibri Light" panose="020F0302020204030204"/>
            </a:rPr>
            <a:t>2017</a:t>
          </a:r>
          <a:endParaRPr lang="en-US" sz="1800" kern="1200">
            <a:solidFill>
              <a:schemeClr val="tx1"/>
            </a:solidFill>
          </a:endParaRPr>
        </a:p>
      </dsp:txBody>
      <dsp:txXfrm>
        <a:off x="1590370" y="2166851"/>
        <a:ext cx="1511346" cy="1444567"/>
      </dsp:txXfrm>
    </dsp:sp>
    <dsp:sp modelId="{43EC7F72-19F9-449A-A497-647A27A44D52}">
      <dsp:nvSpPr>
        <dsp:cNvPr id="0" name=""/>
        <dsp:cNvSpPr/>
      </dsp:nvSpPr>
      <dsp:spPr>
        <a:xfrm>
          <a:off x="2165473" y="1625138"/>
          <a:ext cx="361141" cy="361141"/>
        </a:xfrm>
        <a:prstGeom prst="ellipse">
          <a:avLst/>
        </a:prstGeom>
        <a:solidFill>
          <a:srgbClr val="31E8E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76F241-1643-4C57-ABB7-A5407CBD5B53}">
      <dsp:nvSpPr>
        <dsp:cNvPr id="0" name=""/>
        <dsp:cNvSpPr/>
      </dsp:nvSpPr>
      <dsp:spPr>
        <a:xfrm>
          <a:off x="3177285" y="0"/>
          <a:ext cx="1511346" cy="1444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Calibri Light" panose="020F0302020204030204"/>
            </a:rPr>
            <a:t>2018</a:t>
          </a:r>
          <a:endParaRPr lang="en-US" sz="1800" kern="1200">
            <a:solidFill>
              <a:schemeClr val="tx1"/>
            </a:solidFill>
          </a:endParaRPr>
        </a:p>
      </dsp:txBody>
      <dsp:txXfrm>
        <a:off x="3177285" y="0"/>
        <a:ext cx="1511346" cy="1444567"/>
      </dsp:txXfrm>
    </dsp:sp>
    <dsp:sp modelId="{4DD36EDD-CD0E-4B48-9676-A019D07A4644}">
      <dsp:nvSpPr>
        <dsp:cNvPr id="0" name=""/>
        <dsp:cNvSpPr/>
      </dsp:nvSpPr>
      <dsp:spPr>
        <a:xfrm>
          <a:off x="3752387" y="1625138"/>
          <a:ext cx="361141" cy="361141"/>
        </a:xfrm>
        <a:prstGeom prst="ellipse">
          <a:avLst/>
        </a:prstGeom>
        <a:solidFill>
          <a:srgbClr val="31E8E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511BC9-F3D6-48E6-B3EF-1E57F553BAEF}">
      <dsp:nvSpPr>
        <dsp:cNvPr id="0" name=""/>
        <dsp:cNvSpPr/>
      </dsp:nvSpPr>
      <dsp:spPr>
        <a:xfrm>
          <a:off x="4949233" y="2166851"/>
          <a:ext cx="1141278" cy="1444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rtl="0">
            <a:lnSpc>
              <a:spcPct val="90000"/>
            </a:lnSpc>
            <a:spcBef>
              <a:spcPct val="0"/>
            </a:spcBef>
            <a:spcAft>
              <a:spcPct val="35000"/>
            </a:spcAft>
            <a:buNone/>
          </a:pPr>
          <a:r>
            <a:rPr lang="en-US" sz="1800" kern="1200">
              <a:solidFill>
                <a:schemeClr val="tx1"/>
              </a:solidFill>
              <a:latin typeface="Calibri Light" panose="020F0302020204030204"/>
            </a:rPr>
            <a:t>2019 till Sept</a:t>
          </a:r>
        </a:p>
      </dsp:txBody>
      <dsp:txXfrm>
        <a:off x="4949233" y="2166851"/>
        <a:ext cx="1141278" cy="1444567"/>
      </dsp:txXfrm>
    </dsp:sp>
    <dsp:sp modelId="{BDC1E2AB-B0EF-40DF-8EBD-443C76152EB8}">
      <dsp:nvSpPr>
        <dsp:cNvPr id="0" name=""/>
        <dsp:cNvSpPr/>
      </dsp:nvSpPr>
      <dsp:spPr>
        <a:xfrm>
          <a:off x="5339301" y="1625138"/>
          <a:ext cx="361141" cy="361141"/>
        </a:xfrm>
        <a:prstGeom prst="ellipse">
          <a:avLst/>
        </a:prstGeom>
        <a:solidFill>
          <a:srgbClr val="31E8E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897585-03FA-4038-9C4D-17D8FE74B3E1}">
      <dsp:nvSpPr>
        <dsp:cNvPr id="0" name=""/>
        <dsp:cNvSpPr/>
      </dsp:nvSpPr>
      <dsp:spPr>
        <a:xfrm>
          <a:off x="6351113" y="0"/>
          <a:ext cx="1511346" cy="1444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b" anchorCtr="0">
          <a:noAutofit/>
        </a:bodyPr>
        <a:lstStyle/>
        <a:p>
          <a:pPr marL="0" lvl="0" indent="0" algn="ctr" defTabSz="889000" rtl="0">
            <a:lnSpc>
              <a:spcPct val="90000"/>
            </a:lnSpc>
            <a:spcBef>
              <a:spcPct val="0"/>
            </a:spcBef>
            <a:spcAft>
              <a:spcPct val="35000"/>
            </a:spcAft>
            <a:buNone/>
          </a:pPr>
          <a:r>
            <a:rPr lang="en-US" sz="2000" b="1" kern="1200">
              <a:solidFill>
                <a:srgbClr val="31E8E2"/>
              </a:solidFill>
              <a:latin typeface="Calibri Light" panose="020F0302020204030204"/>
            </a:rPr>
            <a:t>2019 Oct – 2020 Mar</a:t>
          </a:r>
        </a:p>
      </dsp:txBody>
      <dsp:txXfrm>
        <a:off x="6351113" y="0"/>
        <a:ext cx="1511346" cy="1444567"/>
      </dsp:txXfrm>
    </dsp:sp>
    <dsp:sp modelId="{22CB33E5-9B3D-4439-9AB3-93655CC71E85}">
      <dsp:nvSpPr>
        <dsp:cNvPr id="0" name=""/>
        <dsp:cNvSpPr/>
      </dsp:nvSpPr>
      <dsp:spPr>
        <a:xfrm>
          <a:off x="6926216" y="1625138"/>
          <a:ext cx="361141" cy="361141"/>
        </a:xfrm>
        <a:prstGeom prst="ellipse">
          <a:avLst/>
        </a:prstGeom>
        <a:solidFill>
          <a:srgbClr val="31E8E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1A90A-8D0D-4229-B791-65EDEDB48960}">
      <dsp:nvSpPr>
        <dsp:cNvPr id="0" name=""/>
        <dsp:cNvSpPr/>
      </dsp:nvSpPr>
      <dsp:spPr>
        <a:xfrm>
          <a:off x="0" y="1083425"/>
          <a:ext cx="8739908" cy="1444567"/>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40976E-6420-416E-8AB8-0084F7E517E3}">
      <dsp:nvSpPr>
        <dsp:cNvPr id="0" name=""/>
        <dsp:cNvSpPr/>
      </dsp:nvSpPr>
      <dsp:spPr>
        <a:xfrm>
          <a:off x="3456" y="0"/>
          <a:ext cx="1511346" cy="1444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177800" rIns="177800" bIns="177800" numCol="1" spcCol="1270" anchor="b" anchorCtr="0">
          <a:noAutofit/>
        </a:bodyPr>
        <a:lstStyle/>
        <a:p>
          <a:pPr marL="0" lvl="0" indent="0" algn="ctr" defTabSz="1111250">
            <a:lnSpc>
              <a:spcPct val="90000"/>
            </a:lnSpc>
            <a:spcBef>
              <a:spcPct val="0"/>
            </a:spcBef>
            <a:spcAft>
              <a:spcPct val="35000"/>
            </a:spcAft>
            <a:buNone/>
          </a:pPr>
          <a:r>
            <a:rPr lang="en-US" sz="2500" kern="1200">
              <a:latin typeface="Calibri Light" panose="020F0302020204030204"/>
            </a:rPr>
            <a:t>2016</a:t>
          </a:r>
          <a:endParaRPr lang="en-US" sz="2500" kern="1200"/>
        </a:p>
      </dsp:txBody>
      <dsp:txXfrm>
        <a:off x="3456" y="0"/>
        <a:ext cx="1511346" cy="1444567"/>
      </dsp:txXfrm>
    </dsp:sp>
    <dsp:sp modelId="{50C1CB37-C8A4-4CDD-AC42-F3BFB7AEB444}">
      <dsp:nvSpPr>
        <dsp:cNvPr id="0" name=""/>
        <dsp:cNvSpPr/>
      </dsp:nvSpPr>
      <dsp:spPr>
        <a:xfrm>
          <a:off x="578559" y="1625138"/>
          <a:ext cx="361141" cy="361141"/>
        </a:xfrm>
        <a:prstGeom prst="ellipse">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480C78-CB7F-47D7-9C96-96FAD566CAB6}">
      <dsp:nvSpPr>
        <dsp:cNvPr id="0" name=""/>
        <dsp:cNvSpPr/>
      </dsp:nvSpPr>
      <dsp:spPr>
        <a:xfrm>
          <a:off x="1590370" y="2166851"/>
          <a:ext cx="1511346" cy="1444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177800" rIns="177800" bIns="177800" numCol="1" spcCol="1270" anchor="t" anchorCtr="0">
          <a:noAutofit/>
        </a:bodyPr>
        <a:lstStyle/>
        <a:p>
          <a:pPr marL="0" lvl="0" indent="0" algn="ctr" defTabSz="1111250">
            <a:lnSpc>
              <a:spcPct val="90000"/>
            </a:lnSpc>
            <a:spcBef>
              <a:spcPct val="0"/>
            </a:spcBef>
            <a:spcAft>
              <a:spcPct val="35000"/>
            </a:spcAft>
            <a:buNone/>
          </a:pPr>
          <a:r>
            <a:rPr lang="en-US" sz="2500" kern="1200">
              <a:latin typeface="Calibri Light" panose="020F0302020204030204"/>
            </a:rPr>
            <a:t>2017</a:t>
          </a:r>
          <a:endParaRPr lang="en-US" sz="2500" kern="1200"/>
        </a:p>
      </dsp:txBody>
      <dsp:txXfrm>
        <a:off x="1590370" y="2166851"/>
        <a:ext cx="1511346" cy="1444567"/>
      </dsp:txXfrm>
    </dsp:sp>
    <dsp:sp modelId="{43EC7F72-19F9-449A-A497-647A27A44D52}">
      <dsp:nvSpPr>
        <dsp:cNvPr id="0" name=""/>
        <dsp:cNvSpPr/>
      </dsp:nvSpPr>
      <dsp:spPr>
        <a:xfrm>
          <a:off x="2165473" y="1625138"/>
          <a:ext cx="361141" cy="361141"/>
        </a:xfrm>
        <a:prstGeom prst="ellipse">
          <a:avLst/>
        </a:prstGeom>
        <a:solidFill>
          <a:schemeClr val="accent1">
            <a:shade val="80000"/>
            <a:hueOff val="67816"/>
            <a:satOff val="1294"/>
            <a:lumOff val="57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76F241-1643-4C57-ABB7-A5407CBD5B53}">
      <dsp:nvSpPr>
        <dsp:cNvPr id="0" name=""/>
        <dsp:cNvSpPr/>
      </dsp:nvSpPr>
      <dsp:spPr>
        <a:xfrm>
          <a:off x="3177285" y="0"/>
          <a:ext cx="1511346" cy="1444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177800" rIns="177800" bIns="177800" numCol="1" spcCol="1270" anchor="b" anchorCtr="0">
          <a:noAutofit/>
        </a:bodyPr>
        <a:lstStyle/>
        <a:p>
          <a:pPr marL="0" lvl="0" indent="0" algn="ctr" defTabSz="1111250">
            <a:lnSpc>
              <a:spcPct val="90000"/>
            </a:lnSpc>
            <a:spcBef>
              <a:spcPct val="0"/>
            </a:spcBef>
            <a:spcAft>
              <a:spcPct val="35000"/>
            </a:spcAft>
            <a:buNone/>
          </a:pPr>
          <a:r>
            <a:rPr lang="en-US" sz="2500" kern="1200">
              <a:latin typeface="Calibri Light" panose="020F0302020204030204"/>
            </a:rPr>
            <a:t>2018</a:t>
          </a:r>
          <a:endParaRPr lang="en-US" sz="2500" kern="1200"/>
        </a:p>
      </dsp:txBody>
      <dsp:txXfrm>
        <a:off x="3177285" y="0"/>
        <a:ext cx="1511346" cy="1444567"/>
      </dsp:txXfrm>
    </dsp:sp>
    <dsp:sp modelId="{4DD36EDD-CD0E-4B48-9676-A019D07A4644}">
      <dsp:nvSpPr>
        <dsp:cNvPr id="0" name=""/>
        <dsp:cNvSpPr/>
      </dsp:nvSpPr>
      <dsp:spPr>
        <a:xfrm>
          <a:off x="3752387" y="1625138"/>
          <a:ext cx="361141" cy="361141"/>
        </a:xfrm>
        <a:prstGeom prst="ellipse">
          <a:avLst/>
        </a:prstGeom>
        <a:solidFill>
          <a:schemeClr val="accent1">
            <a:shade val="80000"/>
            <a:hueOff val="135632"/>
            <a:satOff val="2588"/>
            <a:lumOff val="114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511BC9-F3D6-48E6-B3EF-1E57F553BAEF}">
      <dsp:nvSpPr>
        <dsp:cNvPr id="0" name=""/>
        <dsp:cNvSpPr/>
      </dsp:nvSpPr>
      <dsp:spPr>
        <a:xfrm>
          <a:off x="4764199" y="2166851"/>
          <a:ext cx="1511346" cy="1444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177800" rIns="177800" bIns="177800" numCol="1" spcCol="1270" anchor="t" anchorCtr="0">
          <a:noAutofit/>
        </a:bodyPr>
        <a:lstStyle/>
        <a:p>
          <a:pPr marL="0" lvl="0" indent="0" algn="ctr" defTabSz="1111250" rtl="0">
            <a:lnSpc>
              <a:spcPct val="90000"/>
            </a:lnSpc>
            <a:spcBef>
              <a:spcPct val="0"/>
            </a:spcBef>
            <a:spcAft>
              <a:spcPct val="35000"/>
            </a:spcAft>
            <a:buNone/>
          </a:pPr>
          <a:r>
            <a:rPr lang="en-US" sz="2500" kern="1200">
              <a:latin typeface="Calibri Light" panose="020F0302020204030204"/>
            </a:rPr>
            <a:t>2019 till Sept</a:t>
          </a:r>
        </a:p>
      </dsp:txBody>
      <dsp:txXfrm>
        <a:off x="4764199" y="2166851"/>
        <a:ext cx="1511346" cy="1444567"/>
      </dsp:txXfrm>
    </dsp:sp>
    <dsp:sp modelId="{BDC1E2AB-B0EF-40DF-8EBD-443C76152EB8}">
      <dsp:nvSpPr>
        <dsp:cNvPr id="0" name=""/>
        <dsp:cNvSpPr/>
      </dsp:nvSpPr>
      <dsp:spPr>
        <a:xfrm>
          <a:off x="5339301" y="1625138"/>
          <a:ext cx="361141" cy="361141"/>
        </a:xfrm>
        <a:prstGeom prst="ellipse">
          <a:avLst/>
        </a:prstGeom>
        <a:solidFill>
          <a:schemeClr val="accent1">
            <a:shade val="80000"/>
            <a:hueOff val="203448"/>
            <a:satOff val="3881"/>
            <a:lumOff val="171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897585-03FA-4038-9C4D-17D8FE74B3E1}">
      <dsp:nvSpPr>
        <dsp:cNvPr id="0" name=""/>
        <dsp:cNvSpPr/>
      </dsp:nvSpPr>
      <dsp:spPr>
        <a:xfrm>
          <a:off x="6351113" y="0"/>
          <a:ext cx="1511346" cy="1444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177800" rIns="177800" bIns="177800" numCol="1" spcCol="1270" anchor="b" anchorCtr="0">
          <a:noAutofit/>
        </a:bodyPr>
        <a:lstStyle/>
        <a:p>
          <a:pPr marL="0" lvl="0" indent="0" algn="ctr" defTabSz="1111250" rtl="0">
            <a:lnSpc>
              <a:spcPct val="90000"/>
            </a:lnSpc>
            <a:spcBef>
              <a:spcPct val="0"/>
            </a:spcBef>
            <a:spcAft>
              <a:spcPct val="35000"/>
            </a:spcAft>
            <a:buNone/>
          </a:pPr>
          <a:r>
            <a:rPr lang="en-US" sz="2500" b="1" kern="1200">
              <a:latin typeface="Calibri Light" panose="020F0302020204030204"/>
            </a:rPr>
            <a:t>2019 Oct – 2020 Mar</a:t>
          </a:r>
        </a:p>
      </dsp:txBody>
      <dsp:txXfrm>
        <a:off x="6351113" y="0"/>
        <a:ext cx="1511346" cy="1444567"/>
      </dsp:txXfrm>
    </dsp:sp>
    <dsp:sp modelId="{22CB33E5-9B3D-4439-9AB3-93655CC71E85}">
      <dsp:nvSpPr>
        <dsp:cNvPr id="0" name=""/>
        <dsp:cNvSpPr/>
      </dsp:nvSpPr>
      <dsp:spPr>
        <a:xfrm>
          <a:off x="6926216" y="1625138"/>
          <a:ext cx="361141" cy="361141"/>
        </a:xfrm>
        <a:prstGeom prst="ellipse">
          <a:avLst/>
        </a:prstGeom>
        <a:solidFill>
          <a:schemeClr val="accent1">
            <a:shade val="80000"/>
            <a:hueOff val="271263"/>
            <a:satOff val="5175"/>
            <a:lumOff val="228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2D314-BBAA-4A68-8691-3A66C6536124}">
      <dsp:nvSpPr>
        <dsp:cNvPr id="0" name=""/>
        <dsp:cNvSpPr/>
      </dsp:nvSpPr>
      <dsp:spPr>
        <a:xfrm>
          <a:off x="-3710131" y="-569985"/>
          <a:ext cx="4422445" cy="4422445"/>
        </a:xfrm>
        <a:prstGeom prst="blockArc">
          <a:avLst>
            <a:gd name="adj1" fmla="val 18900000"/>
            <a:gd name="adj2" fmla="val 2700000"/>
            <a:gd name="adj3" fmla="val 488"/>
          </a:avLst>
        </a:prstGeom>
        <a:noFill/>
        <a:ln w="12700" cap="flat" cmpd="sng" algn="ctr">
          <a:solidFill>
            <a:schemeClr val="accent5">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7F5A62-6DF2-4D0A-9F97-CABA98A7C8BB}">
      <dsp:nvSpPr>
        <dsp:cNvPr id="0" name=""/>
        <dsp:cNvSpPr/>
      </dsp:nvSpPr>
      <dsp:spPr>
        <a:xfrm>
          <a:off x="458062" y="328247"/>
          <a:ext cx="4048647" cy="656494"/>
        </a:xfrm>
        <a:prstGeom prst="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1093"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a:t>Recency, Frequency, Monetary</a:t>
          </a:r>
        </a:p>
      </dsp:txBody>
      <dsp:txXfrm>
        <a:off x="458062" y="328247"/>
        <a:ext cx="4048647" cy="656494"/>
      </dsp:txXfrm>
    </dsp:sp>
    <dsp:sp modelId="{12E5AB18-9F85-45E0-876E-8FEDFA4AFC04}">
      <dsp:nvSpPr>
        <dsp:cNvPr id="0" name=""/>
        <dsp:cNvSpPr/>
      </dsp:nvSpPr>
      <dsp:spPr>
        <a:xfrm>
          <a:off x="47753" y="246185"/>
          <a:ext cx="820618" cy="820618"/>
        </a:xfrm>
        <a:prstGeom prst="ellipse">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2F0883-C093-4B2D-819A-C1F57D2E0396}">
      <dsp:nvSpPr>
        <dsp:cNvPr id="0" name=""/>
        <dsp:cNvSpPr/>
      </dsp:nvSpPr>
      <dsp:spPr>
        <a:xfrm>
          <a:off x="696698" y="1312989"/>
          <a:ext cx="3810011" cy="656494"/>
        </a:xfrm>
        <a:prstGeom prst="rect">
          <a:avLst/>
        </a:prstGeom>
        <a:solidFill>
          <a:schemeClr val="accent5">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1093"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a:t>Spontaneity, Experiential</a:t>
          </a:r>
        </a:p>
      </dsp:txBody>
      <dsp:txXfrm>
        <a:off x="696698" y="1312989"/>
        <a:ext cx="3810011" cy="656494"/>
      </dsp:txXfrm>
    </dsp:sp>
    <dsp:sp modelId="{49D52C8D-12F3-480B-A761-10FB84444807}">
      <dsp:nvSpPr>
        <dsp:cNvPr id="0" name=""/>
        <dsp:cNvSpPr/>
      </dsp:nvSpPr>
      <dsp:spPr>
        <a:xfrm>
          <a:off x="286388" y="1230927"/>
          <a:ext cx="820618" cy="820618"/>
        </a:xfrm>
        <a:prstGeom prst="ellipse">
          <a:avLst/>
        </a:prstGeom>
        <a:solidFill>
          <a:schemeClr val="lt1">
            <a:hueOff val="0"/>
            <a:satOff val="0"/>
            <a:lumOff val="0"/>
            <a:alphaOff val="0"/>
          </a:schemeClr>
        </a:solidFill>
        <a:ln w="12700" cap="flat" cmpd="sng" algn="ctr">
          <a:solidFill>
            <a:schemeClr val="accent5">
              <a:shade val="80000"/>
              <a:hueOff val="174641"/>
              <a:satOff val="-3128"/>
              <a:lumOff val="13293"/>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34D08B-AEA6-4FDB-B335-BFE440ED0C0D}">
      <dsp:nvSpPr>
        <dsp:cNvPr id="0" name=""/>
        <dsp:cNvSpPr/>
      </dsp:nvSpPr>
      <dsp:spPr>
        <a:xfrm>
          <a:off x="458062" y="2297731"/>
          <a:ext cx="4048647" cy="656494"/>
        </a:xfrm>
        <a:prstGeom prst="rect">
          <a:avLst/>
        </a:prstGeom>
        <a:solidFill>
          <a:schemeClr val="accent5">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1093"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a:t>Travel Logistics Preferences</a:t>
          </a:r>
        </a:p>
      </dsp:txBody>
      <dsp:txXfrm>
        <a:off x="458062" y="2297731"/>
        <a:ext cx="4048647" cy="656494"/>
      </dsp:txXfrm>
    </dsp:sp>
    <dsp:sp modelId="{0396B557-1533-4BBE-8306-08AA768B5D66}">
      <dsp:nvSpPr>
        <dsp:cNvPr id="0" name=""/>
        <dsp:cNvSpPr/>
      </dsp:nvSpPr>
      <dsp:spPr>
        <a:xfrm>
          <a:off x="47753" y="2215669"/>
          <a:ext cx="820618" cy="820618"/>
        </a:xfrm>
        <a:prstGeom prst="ellipse">
          <a:avLst/>
        </a:prstGeom>
        <a:solidFill>
          <a:schemeClr val="lt1">
            <a:hueOff val="0"/>
            <a:satOff val="0"/>
            <a:lumOff val="0"/>
            <a:alphaOff val="0"/>
          </a:schemeClr>
        </a:solidFill>
        <a:ln w="12700" cap="flat" cmpd="sng" algn="ctr">
          <a:solidFill>
            <a:schemeClr val="accent5">
              <a:shade val="80000"/>
              <a:hueOff val="349283"/>
              <a:satOff val="-6256"/>
              <a:lumOff val="2658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BDA2C-E90A-497C-913E-566B91CECECC}">
      <dsp:nvSpPr>
        <dsp:cNvPr id="0" name=""/>
        <dsp:cNvSpPr/>
      </dsp:nvSpPr>
      <dsp:spPr>
        <a:xfrm>
          <a:off x="0" y="587363"/>
          <a:ext cx="11424444" cy="783152"/>
        </a:xfrm>
        <a:prstGeom prst="notchedRightArrow">
          <a:avLst/>
        </a:prstGeom>
        <a:solidFill>
          <a:schemeClr val="accent5">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087631-CE72-4ED7-BAD9-50DB116B7B8C}">
      <dsp:nvSpPr>
        <dsp:cNvPr id="0" name=""/>
        <dsp:cNvSpPr/>
      </dsp:nvSpPr>
      <dsp:spPr>
        <a:xfrm>
          <a:off x="1694" y="0"/>
          <a:ext cx="2903090" cy="783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US" sz="1600" kern="1200" dirty="0"/>
            <a:t>Choose Relevant cluster based on search and transaction score</a:t>
          </a:r>
        </a:p>
      </dsp:txBody>
      <dsp:txXfrm>
        <a:off x="1694" y="0"/>
        <a:ext cx="2903090" cy="783152"/>
      </dsp:txXfrm>
    </dsp:sp>
    <dsp:sp modelId="{02E17697-F85B-478E-A165-092BAFB6EFDC}">
      <dsp:nvSpPr>
        <dsp:cNvPr id="0" name=""/>
        <dsp:cNvSpPr/>
      </dsp:nvSpPr>
      <dsp:spPr>
        <a:xfrm>
          <a:off x="1355346" y="881046"/>
          <a:ext cx="195788" cy="195788"/>
        </a:xfrm>
        <a:prstGeom prst="ellipse">
          <a:avLst/>
        </a:prstGeom>
        <a:solidFill>
          <a:schemeClr val="accent5">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FDA3D4-E368-4246-B0F4-480EE5263574}">
      <dsp:nvSpPr>
        <dsp:cNvPr id="0" name=""/>
        <dsp:cNvSpPr/>
      </dsp:nvSpPr>
      <dsp:spPr>
        <a:xfrm>
          <a:off x="3014985" y="1174727"/>
          <a:ext cx="2204002" cy="783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a:t>Pick a user persona based on survey results</a:t>
          </a:r>
        </a:p>
      </dsp:txBody>
      <dsp:txXfrm>
        <a:off x="3014985" y="1174727"/>
        <a:ext cx="2204002" cy="783152"/>
      </dsp:txXfrm>
    </dsp:sp>
    <dsp:sp modelId="{DDCF8081-6A75-40E3-A686-4BCB3004E0DD}">
      <dsp:nvSpPr>
        <dsp:cNvPr id="0" name=""/>
        <dsp:cNvSpPr/>
      </dsp:nvSpPr>
      <dsp:spPr>
        <a:xfrm>
          <a:off x="4019093" y="881046"/>
          <a:ext cx="195788" cy="195788"/>
        </a:xfrm>
        <a:prstGeom prst="ellipse">
          <a:avLst/>
        </a:prstGeom>
        <a:solidFill>
          <a:schemeClr val="accent5">
            <a:shade val="50000"/>
            <a:hueOff val="201247"/>
            <a:satOff val="-4901"/>
            <a:lumOff val="214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CB055D-DF94-4F55-8B09-98D7FD737C4E}">
      <dsp:nvSpPr>
        <dsp:cNvPr id="0" name=""/>
        <dsp:cNvSpPr/>
      </dsp:nvSpPr>
      <dsp:spPr>
        <a:xfrm>
          <a:off x="5329188" y="0"/>
          <a:ext cx="2636913" cy="783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US" sz="1600" kern="1200"/>
            <a:t>Customize marketing communication</a:t>
          </a:r>
        </a:p>
      </dsp:txBody>
      <dsp:txXfrm>
        <a:off x="5329188" y="0"/>
        <a:ext cx="2636913" cy="783152"/>
      </dsp:txXfrm>
    </dsp:sp>
    <dsp:sp modelId="{C253DDC7-DD26-4E94-8535-ABDD87CBBB4D}">
      <dsp:nvSpPr>
        <dsp:cNvPr id="0" name=""/>
        <dsp:cNvSpPr/>
      </dsp:nvSpPr>
      <dsp:spPr>
        <a:xfrm>
          <a:off x="6549751" y="881046"/>
          <a:ext cx="195788" cy="195788"/>
        </a:xfrm>
        <a:prstGeom prst="ellipse">
          <a:avLst/>
        </a:prstGeom>
        <a:solidFill>
          <a:schemeClr val="accent5">
            <a:shade val="50000"/>
            <a:hueOff val="402493"/>
            <a:satOff val="-9802"/>
            <a:lumOff val="428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DB0DB-AC4E-4F4C-8E26-6592B6F05144}">
      <dsp:nvSpPr>
        <dsp:cNvPr id="0" name=""/>
        <dsp:cNvSpPr/>
      </dsp:nvSpPr>
      <dsp:spPr>
        <a:xfrm>
          <a:off x="8076301" y="1174727"/>
          <a:ext cx="2204002" cy="783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a:t>Deliver the message at the right time to get higher conversion</a:t>
          </a:r>
        </a:p>
      </dsp:txBody>
      <dsp:txXfrm>
        <a:off x="8076301" y="1174727"/>
        <a:ext cx="2204002" cy="783152"/>
      </dsp:txXfrm>
    </dsp:sp>
    <dsp:sp modelId="{34D007C4-F91C-4070-9525-B35C106050CA}">
      <dsp:nvSpPr>
        <dsp:cNvPr id="0" name=""/>
        <dsp:cNvSpPr/>
      </dsp:nvSpPr>
      <dsp:spPr>
        <a:xfrm>
          <a:off x="9080409" y="881046"/>
          <a:ext cx="195788" cy="195788"/>
        </a:xfrm>
        <a:prstGeom prst="ellipse">
          <a:avLst/>
        </a:prstGeom>
        <a:solidFill>
          <a:schemeClr val="accent5">
            <a:shade val="50000"/>
            <a:hueOff val="201247"/>
            <a:satOff val="-4901"/>
            <a:lumOff val="214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BDA2C-E90A-497C-913E-566B91CECECC}">
      <dsp:nvSpPr>
        <dsp:cNvPr id="0" name=""/>
        <dsp:cNvSpPr/>
      </dsp:nvSpPr>
      <dsp:spPr>
        <a:xfrm>
          <a:off x="0" y="587363"/>
          <a:ext cx="11424444" cy="783152"/>
        </a:xfrm>
        <a:prstGeom prst="notchedRightArrow">
          <a:avLst/>
        </a:prstGeom>
        <a:solidFill>
          <a:schemeClr val="accent5">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087631-CE72-4ED7-BAD9-50DB116B7B8C}">
      <dsp:nvSpPr>
        <dsp:cNvPr id="0" name=""/>
        <dsp:cNvSpPr/>
      </dsp:nvSpPr>
      <dsp:spPr>
        <a:xfrm>
          <a:off x="3668" y="0"/>
          <a:ext cx="2612120" cy="783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US" sz="1600" kern="1200"/>
            <a:t>A cluster with high purchase probability but low search activity</a:t>
          </a:r>
        </a:p>
      </dsp:txBody>
      <dsp:txXfrm>
        <a:off x="3668" y="0"/>
        <a:ext cx="2612120" cy="783152"/>
      </dsp:txXfrm>
    </dsp:sp>
    <dsp:sp modelId="{02E17697-F85B-478E-A165-092BAFB6EFDC}">
      <dsp:nvSpPr>
        <dsp:cNvPr id="0" name=""/>
        <dsp:cNvSpPr/>
      </dsp:nvSpPr>
      <dsp:spPr>
        <a:xfrm>
          <a:off x="1211834" y="881046"/>
          <a:ext cx="195788" cy="195788"/>
        </a:xfrm>
        <a:prstGeom prst="ellipse">
          <a:avLst/>
        </a:prstGeom>
        <a:solidFill>
          <a:schemeClr val="accent5">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FDA3D4-E368-4246-B0F4-480EE5263574}">
      <dsp:nvSpPr>
        <dsp:cNvPr id="0" name=""/>
        <dsp:cNvSpPr/>
      </dsp:nvSpPr>
      <dsp:spPr>
        <a:xfrm>
          <a:off x="2714944" y="1174727"/>
          <a:ext cx="1983100" cy="783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a:t>A  Serial Chiller</a:t>
          </a:r>
        </a:p>
      </dsp:txBody>
      <dsp:txXfrm>
        <a:off x="2714944" y="1174727"/>
        <a:ext cx="1983100" cy="783152"/>
      </dsp:txXfrm>
    </dsp:sp>
    <dsp:sp modelId="{DDCF8081-6A75-40E3-A686-4BCB3004E0DD}">
      <dsp:nvSpPr>
        <dsp:cNvPr id="0" name=""/>
        <dsp:cNvSpPr/>
      </dsp:nvSpPr>
      <dsp:spPr>
        <a:xfrm>
          <a:off x="3608600" y="881046"/>
          <a:ext cx="195788" cy="195788"/>
        </a:xfrm>
        <a:prstGeom prst="ellipse">
          <a:avLst/>
        </a:prstGeom>
        <a:solidFill>
          <a:schemeClr val="accent5">
            <a:shade val="50000"/>
            <a:hueOff val="201247"/>
            <a:satOff val="-4901"/>
            <a:lumOff val="214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CB055D-DF94-4F55-8B09-98D7FD737C4E}">
      <dsp:nvSpPr>
        <dsp:cNvPr id="0" name=""/>
        <dsp:cNvSpPr/>
      </dsp:nvSpPr>
      <dsp:spPr>
        <a:xfrm>
          <a:off x="4797199" y="0"/>
          <a:ext cx="2688727" cy="783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US" sz="1600" kern="1200"/>
            <a:t>Creating content around the theme of relaxation, beach and upcoming holidays</a:t>
          </a:r>
        </a:p>
      </dsp:txBody>
      <dsp:txXfrm>
        <a:off x="4797199" y="0"/>
        <a:ext cx="2688727" cy="783152"/>
      </dsp:txXfrm>
    </dsp:sp>
    <dsp:sp modelId="{C253DDC7-DD26-4E94-8535-ABDD87CBBB4D}">
      <dsp:nvSpPr>
        <dsp:cNvPr id="0" name=""/>
        <dsp:cNvSpPr/>
      </dsp:nvSpPr>
      <dsp:spPr>
        <a:xfrm>
          <a:off x="6043669" y="881046"/>
          <a:ext cx="195788" cy="195788"/>
        </a:xfrm>
        <a:prstGeom prst="ellipse">
          <a:avLst/>
        </a:prstGeom>
        <a:solidFill>
          <a:schemeClr val="accent5">
            <a:shade val="50000"/>
            <a:hueOff val="402493"/>
            <a:satOff val="-9802"/>
            <a:lumOff val="428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DB0DB-AC4E-4F4C-8E26-6592B6F05144}">
      <dsp:nvSpPr>
        <dsp:cNvPr id="0" name=""/>
        <dsp:cNvSpPr/>
      </dsp:nvSpPr>
      <dsp:spPr>
        <a:xfrm>
          <a:off x="7585081" y="1174727"/>
          <a:ext cx="2693248" cy="783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a:t>A marketing mail suggesting the idea of relaxing by the beach and sipping margaritas</a:t>
          </a:r>
        </a:p>
      </dsp:txBody>
      <dsp:txXfrm>
        <a:off x="7585081" y="1174727"/>
        <a:ext cx="2693248" cy="783152"/>
      </dsp:txXfrm>
    </dsp:sp>
    <dsp:sp modelId="{34D007C4-F91C-4070-9525-B35C106050CA}">
      <dsp:nvSpPr>
        <dsp:cNvPr id="0" name=""/>
        <dsp:cNvSpPr/>
      </dsp:nvSpPr>
      <dsp:spPr>
        <a:xfrm>
          <a:off x="8833812" y="881046"/>
          <a:ext cx="195788" cy="195788"/>
        </a:xfrm>
        <a:prstGeom prst="ellipse">
          <a:avLst/>
        </a:prstGeom>
        <a:solidFill>
          <a:schemeClr val="accent5">
            <a:shade val="50000"/>
            <a:hueOff val="201247"/>
            <a:satOff val="-4901"/>
            <a:lumOff val="214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BDA2C-E90A-497C-913E-566B91CECECC}">
      <dsp:nvSpPr>
        <dsp:cNvPr id="0" name=""/>
        <dsp:cNvSpPr/>
      </dsp:nvSpPr>
      <dsp:spPr>
        <a:xfrm>
          <a:off x="0" y="587363"/>
          <a:ext cx="11424444" cy="783152"/>
        </a:xfrm>
        <a:prstGeom prst="notchedRightArrow">
          <a:avLst/>
        </a:prstGeom>
        <a:solidFill>
          <a:schemeClr val="accent5">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087631-CE72-4ED7-BAD9-50DB116B7B8C}">
      <dsp:nvSpPr>
        <dsp:cNvPr id="0" name=""/>
        <dsp:cNvSpPr/>
      </dsp:nvSpPr>
      <dsp:spPr>
        <a:xfrm>
          <a:off x="3307" y="0"/>
          <a:ext cx="2367440" cy="783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US" sz="1600" kern="1200"/>
            <a:t>A cluster with high purchase probability and high search activity</a:t>
          </a:r>
        </a:p>
      </dsp:txBody>
      <dsp:txXfrm>
        <a:off x="3307" y="0"/>
        <a:ext cx="2367440" cy="783152"/>
      </dsp:txXfrm>
    </dsp:sp>
    <dsp:sp modelId="{02E17697-F85B-478E-A165-092BAFB6EFDC}">
      <dsp:nvSpPr>
        <dsp:cNvPr id="0" name=""/>
        <dsp:cNvSpPr/>
      </dsp:nvSpPr>
      <dsp:spPr>
        <a:xfrm>
          <a:off x="1089133" y="881046"/>
          <a:ext cx="195788" cy="195788"/>
        </a:xfrm>
        <a:prstGeom prst="ellipse">
          <a:avLst/>
        </a:prstGeom>
        <a:solidFill>
          <a:schemeClr val="accent5">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FDA3D4-E368-4246-B0F4-480EE5263574}">
      <dsp:nvSpPr>
        <dsp:cNvPr id="0" name=""/>
        <dsp:cNvSpPr/>
      </dsp:nvSpPr>
      <dsp:spPr>
        <a:xfrm>
          <a:off x="2460615" y="1174727"/>
          <a:ext cx="1797341" cy="783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a:t>The Planner </a:t>
          </a:r>
        </a:p>
      </dsp:txBody>
      <dsp:txXfrm>
        <a:off x="2460615" y="1174727"/>
        <a:ext cx="1797341" cy="783152"/>
      </dsp:txXfrm>
    </dsp:sp>
    <dsp:sp modelId="{DDCF8081-6A75-40E3-A686-4BCB3004E0DD}">
      <dsp:nvSpPr>
        <dsp:cNvPr id="0" name=""/>
        <dsp:cNvSpPr/>
      </dsp:nvSpPr>
      <dsp:spPr>
        <a:xfrm>
          <a:off x="3261391" y="881046"/>
          <a:ext cx="195788" cy="195788"/>
        </a:xfrm>
        <a:prstGeom prst="ellipse">
          <a:avLst/>
        </a:prstGeom>
        <a:solidFill>
          <a:schemeClr val="accent5">
            <a:shade val="50000"/>
            <a:hueOff val="201247"/>
            <a:satOff val="-4901"/>
            <a:lumOff val="214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CB055D-DF94-4F55-8B09-98D7FD737C4E}">
      <dsp:nvSpPr>
        <dsp:cNvPr id="0" name=""/>
        <dsp:cNvSpPr/>
      </dsp:nvSpPr>
      <dsp:spPr>
        <a:xfrm>
          <a:off x="4347823" y="0"/>
          <a:ext cx="3038226" cy="783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None/>
          </a:pPr>
          <a:r>
            <a:rPr lang="en-US" sz="1600" kern="1200"/>
            <a:t>Creating content around the theme of new experiences, itineraries, planning next vacation </a:t>
          </a:r>
        </a:p>
      </dsp:txBody>
      <dsp:txXfrm>
        <a:off x="4347823" y="0"/>
        <a:ext cx="3038226" cy="783152"/>
      </dsp:txXfrm>
    </dsp:sp>
    <dsp:sp modelId="{C253DDC7-DD26-4E94-8535-ABDD87CBBB4D}">
      <dsp:nvSpPr>
        <dsp:cNvPr id="0" name=""/>
        <dsp:cNvSpPr/>
      </dsp:nvSpPr>
      <dsp:spPr>
        <a:xfrm>
          <a:off x="5769043" y="881046"/>
          <a:ext cx="195788" cy="195788"/>
        </a:xfrm>
        <a:prstGeom prst="ellipse">
          <a:avLst/>
        </a:prstGeom>
        <a:solidFill>
          <a:schemeClr val="accent5">
            <a:shade val="50000"/>
            <a:hueOff val="402493"/>
            <a:satOff val="-9802"/>
            <a:lumOff val="428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DB0DB-AC4E-4F4C-8E26-6592B6F05144}">
      <dsp:nvSpPr>
        <dsp:cNvPr id="0" name=""/>
        <dsp:cNvSpPr/>
      </dsp:nvSpPr>
      <dsp:spPr>
        <a:xfrm>
          <a:off x="7475917" y="1174727"/>
          <a:ext cx="2802774" cy="783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a:lnSpc>
              <a:spcPct val="90000"/>
            </a:lnSpc>
            <a:spcBef>
              <a:spcPct val="0"/>
            </a:spcBef>
            <a:spcAft>
              <a:spcPct val="35000"/>
            </a:spcAft>
            <a:buNone/>
          </a:pPr>
          <a:r>
            <a:rPr lang="en-US" sz="1600" kern="1200"/>
            <a:t>A marketing mail talking about lists of things to do this fall</a:t>
          </a:r>
        </a:p>
      </dsp:txBody>
      <dsp:txXfrm>
        <a:off x="7475917" y="1174727"/>
        <a:ext cx="2802774" cy="783152"/>
      </dsp:txXfrm>
    </dsp:sp>
    <dsp:sp modelId="{34D007C4-F91C-4070-9525-B35C106050CA}">
      <dsp:nvSpPr>
        <dsp:cNvPr id="0" name=""/>
        <dsp:cNvSpPr/>
      </dsp:nvSpPr>
      <dsp:spPr>
        <a:xfrm>
          <a:off x="8779410" y="881046"/>
          <a:ext cx="195788" cy="195788"/>
        </a:xfrm>
        <a:prstGeom prst="ellipse">
          <a:avLst/>
        </a:prstGeom>
        <a:solidFill>
          <a:schemeClr val="accent5">
            <a:shade val="50000"/>
            <a:hueOff val="201247"/>
            <a:satOff val="-4901"/>
            <a:lumOff val="2144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633BCD-C952-8446-8E64-B1FE0114A55C}"/>
              </a:ext>
            </a:extLst>
          </p:cNvPr>
          <p:cNvSpPr>
            <a:spLocks noGrp="1"/>
          </p:cNvSpPr>
          <p:nvPr>
            <p:ph type="hdr" sz="quarter"/>
          </p:nvPr>
        </p:nvSpPr>
        <p:spPr>
          <a:xfrm>
            <a:off x="0" y="0"/>
            <a:ext cx="3011488" cy="463550"/>
          </a:xfrm>
          <a:prstGeom prst="rect">
            <a:avLst/>
          </a:prstGeom>
        </p:spPr>
        <p:txBody>
          <a:bodyPr vert="horz" lIns="92492" tIns="46246" rIns="92492" bIns="46246"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03029952-1400-144C-AD4B-542117D6C1AD}"/>
              </a:ext>
            </a:extLst>
          </p:cNvPr>
          <p:cNvSpPr>
            <a:spLocks noGrp="1"/>
          </p:cNvSpPr>
          <p:nvPr>
            <p:ph type="dt" sz="quarter" idx="1"/>
          </p:nvPr>
        </p:nvSpPr>
        <p:spPr>
          <a:xfrm>
            <a:off x="3937000" y="0"/>
            <a:ext cx="3011488" cy="463550"/>
          </a:xfrm>
          <a:prstGeom prst="rect">
            <a:avLst/>
          </a:prstGeom>
        </p:spPr>
        <p:txBody>
          <a:bodyPr vert="horz" lIns="92492" tIns="46246" rIns="92492" bIns="46246" rtlCol="0"/>
          <a:lstStyle>
            <a:lvl1pPr algn="r">
              <a:defRPr sz="1200"/>
            </a:lvl1pPr>
          </a:lstStyle>
          <a:p>
            <a:pPr>
              <a:defRPr/>
            </a:pPr>
            <a:fld id="{7EB833E2-9ED9-6F43-9EA6-D27481B72BF9}" type="datetimeFigureOut">
              <a:rPr lang="en-US"/>
              <a:pPr>
                <a:defRPr/>
              </a:pPr>
              <a:t>4/11/2022</a:t>
            </a:fld>
            <a:endParaRPr lang="en-US"/>
          </a:p>
        </p:txBody>
      </p:sp>
      <p:sp>
        <p:nvSpPr>
          <p:cNvPr id="4" name="Footer Placeholder 3">
            <a:extLst>
              <a:ext uri="{FF2B5EF4-FFF2-40B4-BE49-F238E27FC236}">
                <a16:creationId xmlns:a16="http://schemas.microsoft.com/office/drawing/2014/main" id="{8A0A1AEB-90BC-4C4C-9F5E-960723534C1D}"/>
              </a:ext>
            </a:extLst>
          </p:cNvPr>
          <p:cNvSpPr>
            <a:spLocks noGrp="1"/>
          </p:cNvSpPr>
          <p:nvPr>
            <p:ph type="ftr" sz="quarter" idx="2"/>
          </p:nvPr>
        </p:nvSpPr>
        <p:spPr>
          <a:xfrm>
            <a:off x="0" y="8772525"/>
            <a:ext cx="3011488" cy="463550"/>
          </a:xfrm>
          <a:prstGeom prst="rect">
            <a:avLst/>
          </a:prstGeom>
        </p:spPr>
        <p:txBody>
          <a:bodyPr vert="horz" lIns="92492" tIns="46246" rIns="92492" bIns="46246" rtlCol="0" anchor="b"/>
          <a:lstStyle>
            <a:lvl1pPr algn="l">
              <a:defRPr sz="1200"/>
            </a:lvl1pPr>
          </a:lstStyle>
          <a:p>
            <a:pPr>
              <a:defRPr/>
            </a:pPr>
            <a:endParaRPr lang="en-US"/>
          </a:p>
        </p:txBody>
      </p:sp>
      <p:sp>
        <p:nvSpPr>
          <p:cNvPr id="5" name="Slide Number Placeholder 4">
            <a:extLst>
              <a:ext uri="{FF2B5EF4-FFF2-40B4-BE49-F238E27FC236}">
                <a16:creationId xmlns:a16="http://schemas.microsoft.com/office/drawing/2014/main" id="{0164C78D-93BA-D849-A6EA-F15EF705201C}"/>
              </a:ext>
            </a:extLst>
          </p:cNvPr>
          <p:cNvSpPr>
            <a:spLocks noGrp="1"/>
          </p:cNvSpPr>
          <p:nvPr>
            <p:ph type="sldNum" sz="quarter" idx="3"/>
          </p:nvPr>
        </p:nvSpPr>
        <p:spPr>
          <a:xfrm>
            <a:off x="3937000" y="8772525"/>
            <a:ext cx="3011488" cy="463550"/>
          </a:xfrm>
          <a:prstGeom prst="rect">
            <a:avLst/>
          </a:prstGeom>
        </p:spPr>
        <p:txBody>
          <a:bodyPr vert="horz" wrap="square" lIns="92492" tIns="46246" rIns="92492" bIns="46246" numCol="1" anchor="b" anchorCtr="0" compatLnSpc="1">
            <a:prstTxWarp prst="textNoShape">
              <a:avLst/>
            </a:prstTxWarp>
          </a:bodyPr>
          <a:lstStyle>
            <a:lvl1pPr algn="r">
              <a:defRPr sz="1200"/>
            </a:lvl1pPr>
          </a:lstStyle>
          <a:p>
            <a:fld id="{9A7C67ED-DDEE-574E-BF71-31045F62B3E2}"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82BBB9-6EEF-1841-8088-21B828D23BF9}"/>
              </a:ext>
            </a:extLst>
          </p:cNvPr>
          <p:cNvSpPr>
            <a:spLocks noGrp="1"/>
          </p:cNvSpPr>
          <p:nvPr>
            <p:ph type="hdr" sz="quarter"/>
          </p:nvPr>
        </p:nvSpPr>
        <p:spPr>
          <a:xfrm>
            <a:off x="0" y="0"/>
            <a:ext cx="3011488" cy="463550"/>
          </a:xfrm>
          <a:prstGeom prst="rect">
            <a:avLst/>
          </a:prstGeom>
        </p:spPr>
        <p:txBody>
          <a:bodyPr vert="horz" lIns="92492" tIns="46246" rIns="92492" bIns="46246"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F4A768FB-7263-3642-9485-0EFFFB9651DE}"/>
              </a:ext>
            </a:extLst>
          </p:cNvPr>
          <p:cNvSpPr>
            <a:spLocks noGrp="1"/>
          </p:cNvSpPr>
          <p:nvPr>
            <p:ph type="dt" idx="1"/>
          </p:nvPr>
        </p:nvSpPr>
        <p:spPr>
          <a:xfrm>
            <a:off x="3937000" y="0"/>
            <a:ext cx="3011488" cy="463550"/>
          </a:xfrm>
          <a:prstGeom prst="rect">
            <a:avLst/>
          </a:prstGeom>
        </p:spPr>
        <p:txBody>
          <a:bodyPr vert="horz" lIns="92492" tIns="46246" rIns="92492" bIns="46246" rtlCol="0"/>
          <a:lstStyle>
            <a:lvl1pPr algn="r">
              <a:defRPr sz="1200"/>
            </a:lvl1pPr>
          </a:lstStyle>
          <a:p>
            <a:pPr>
              <a:defRPr/>
            </a:pPr>
            <a:fld id="{4F08B432-16A6-B245-8317-E06105864FCD}" type="datetimeFigureOut">
              <a:rPr lang="en-US"/>
              <a:pPr>
                <a:defRPr/>
              </a:pPr>
              <a:t>4/11/2022</a:t>
            </a:fld>
            <a:endParaRPr lang="en-US"/>
          </a:p>
        </p:txBody>
      </p:sp>
      <p:sp>
        <p:nvSpPr>
          <p:cNvPr id="4" name="Slide Image Placeholder 3">
            <a:extLst>
              <a:ext uri="{FF2B5EF4-FFF2-40B4-BE49-F238E27FC236}">
                <a16:creationId xmlns:a16="http://schemas.microsoft.com/office/drawing/2014/main" id="{D22C9937-2775-2E4F-918B-EE4C891258C7}"/>
              </a:ext>
            </a:extLst>
          </p:cNvPr>
          <p:cNvSpPr>
            <a:spLocks noGrp="1" noRot="1" noChangeAspect="1"/>
          </p:cNvSpPr>
          <p:nvPr>
            <p:ph type="sldImg" idx="2"/>
          </p:nvPr>
        </p:nvSpPr>
        <p:spPr>
          <a:xfrm>
            <a:off x="703263" y="1154113"/>
            <a:ext cx="5543550" cy="3117850"/>
          </a:xfrm>
          <a:prstGeom prst="rect">
            <a:avLst/>
          </a:prstGeom>
          <a:noFill/>
          <a:ln w="12700">
            <a:solidFill>
              <a:prstClr val="black"/>
            </a:solidFill>
          </a:ln>
        </p:spPr>
        <p:txBody>
          <a:bodyPr vert="horz" lIns="92492" tIns="46246" rIns="92492" bIns="46246" rtlCol="0" anchor="ctr"/>
          <a:lstStyle/>
          <a:p>
            <a:pPr lvl="0"/>
            <a:endParaRPr lang="en-US" noProof="0"/>
          </a:p>
        </p:txBody>
      </p:sp>
      <p:sp>
        <p:nvSpPr>
          <p:cNvPr id="5" name="Notes Placeholder 4">
            <a:extLst>
              <a:ext uri="{FF2B5EF4-FFF2-40B4-BE49-F238E27FC236}">
                <a16:creationId xmlns:a16="http://schemas.microsoft.com/office/drawing/2014/main" id="{5A685E66-2B58-B641-9DA0-2B7C71FE439E}"/>
              </a:ext>
            </a:extLst>
          </p:cNvPr>
          <p:cNvSpPr>
            <a:spLocks noGrp="1"/>
          </p:cNvSpPr>
          <p:nvPr>
            <p:ph type="body" sz="quarter" idx="3"/>
          </p:nvPr>
        </p:nvSpPr>
        <p:spPr>
          <a:xfrm>
            <a:off x="695325" y="4445000"/>
            <a:ext cx="5559425" cy="3636963"/>
          </a:xfrm>
          <a:prstGeom prst="rect">
            <a:avLst/>
          </a:prstGeom>
        </p:spPr>
        <p:txBody>
          <a:bodyPr vert="horz" lIns="92492" tIns="46246" rIns="92492" bIns="4624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ECB08D67-3ED5-5243-8D0D-070DF6807C72}"/>
              </a:ext>
            </a:extLst>
          </p:cNvPr>
          <p:cNvSpPr>
            <a:spLocks noGrp="1"/>
          </p:cNvSpPr>
          <p:nvPr>
            <p:ph type="ftr" sz="quarter" idx="4"/>
          </p:nvPr>
        </p:nvSpPr>
        <p:spPr>
          <a:xfrm>
            <a:off x="0" y="8772525"/>
            <a:ext cx="3011488" cy="463550"/>
          </a:xfrm>
          <a:prstGeom prst="rect">
            <a:avLst/>
          </a:prstGeom>
        </p:spPr>
        <p:txBody>
          <a:bodyPr vert="horz" lIns="92492" tIns="46246" rIns="92492" bIns="46246"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5632FEE7-A12B-7842-9B9D-B1BB1595FC19}"/>
              </a:ext>
            </a:extLst>
          </p:cNvPr>
          <p:cNvSpPr>
            <a:spLocks noGrp="1"/>
          </p:cNvSpPr>
          <p:nvPr>
            <p:ph type="sldNum" sz="quarter" idx="5"/>
          </p:nvPr>
        </p:nvSpPr>
        <p:spPr>
          <a:xfrm>
            <a:off x="3937000" y="8772525"/>
            <a:ext cx="3011488" cy="463550"/>
          </a:xfrm>
          <a:prstGeom prst="rect">
            <a:avLst/>
          </a:prstGeom>
        </p:spPr>
        <p:txBody>
          <a:bodyPr vert="horz" wrap="square" lIns="92492" tIns="46246" rIns="92492" bIns="46246" numCol="1" anchor="b" anchorCtr="0" compatLnSpc="1">
            <a:prstTxWarp prst="textNoShape">
              <a:avLst/>
            </a:prstTxWarp>
          </a:bodyPr>
          <a:lstStyle>
            <a:lvl1pPr algn="r">
              <a:defRPr sz="1200"/>
            </a:lvl1pPr>
          </a:lstStyle>
          <a:p>
            <a:fld id="{E790511E-ECF3-8943-8800-D329B53B9108}" type="slidenum">
              <a:rPr lang="en-US" altLang="en-US"/>
              <a:pPr/>
              <a:t>‹#›</a:t>
            </a:fld>
            <a:endParaRPr lang="en-US" altLang="en-US"/>
          </a:p>
        </p:txBody>
      </p:sp>
    </p:spTree>
    <p:extLst>
      <p:ext uri="{BB962C8B-B14F-4D97-AF65-F5344CB8AC3E}">
        <p14:creationId xmlns:p14="http://schemas.microsoft.com/office/powerpoint/2010/main" val="33995874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719C4350-18E5-404E-B662-A7D91AB2CBD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D8890C6A-71E2-7A40-970A-67BEF58B72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Gathering slide</a:t>
            </a:r>
          </a:p>
        </p:txBody>
      </p:sp>
      <p:sp>
        <p:nvSpPr>
          <p:cNvPr id="6148" name="Slide Number Placeholder 3">
            <a:extLst>
              <a:ext uri="{FF2B5EF4-FFF2-40B4-BE49-F238E27FC236}">
                <a16:creationId xmlns:a16="http://schemas.microsoft.com/office/drawing/2014/main" id="{2F927F7C-8ACB-3C41-A116-661677E18A5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AC0E2CB-5974-0A4A-8B24-62F118B4C6FE}" type="slidenum">
              <a:rPr lang="en-US" altLang="en-US"/>
              <a:pPr/>
              <a:t>1</a:t>
            </a:fld>
            <a:endParaRPr lang="en-US" altLang="en-US"/>
          </a:p>
        </p:txBody>
      </p:sp>
    </p:spTree>
    <p:extLst>
      <p:ext uri="{BB962C8B-B14F-4D97-AF65-F5344CB8AC3E}">
        <p14:creationId xmlns:p14="http://schemas.microsoft.com/office/powerpoint/2010/main" val="1073895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719C4350-18E5-404E-B662-A7D91AB2CBD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D8890C6A-71E2-7A40-970A-67BEF58B72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Gathering slide</a:t>
            </a:r>
          </a:p>
        </p:txBody>
      </p:sp>
      <p:sp>
        <p:nvSpPr>
          <p:cNvPr id="6148" name="Slide Number Placeholder 3">
            <a:extLst>
              <a:ext uri="{FF2B5EF4-FFF2-40B4-BE49-F238E27FC236}">
                <a16:creationId xmlns:a16="http://schemas.microsoft.com/office/drawing/2014/main" id="{2F927F7C-8ACB-3C41-A116-661677E18A5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AC0E2CB-5974-0A4A-8B24-62F118B4C6FE}" type="slidenum">
              <a:rPr lang="en-US" altLang="en-US"/>
              <a:pPr/>
              <a:t>10</a:t>
            </a:fld>
            <a:endParaRPr lang="en-US" altLang="en-US"/>
          </a:p>
        </p:txBody>
      </p:sp>
    </p:spTree>
    <p:extLst>
      <p:ext uri="{BB962C8B-B14F-4D97-AF65-F5344CB8AC3E}">
        <p14:creationId xmlns:p14="http://schemas.microsoft.com/office/powerpoint/2010/main" val="1572268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21AC9C29-0E8E-8747-AB10-B0154204DAF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a:extLst>
              <a:ext uri="{FF2B5EF4-FFF2-40B4-BE49-F238E27FC236}">
                <a16:creationId xmlns:a16="http://schemas.microsoft.com/office/drawing/2014/main" id="{B5A70DBB-8047-4447-963B-438C4475EA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7524" name="Slide Number Placeholder 3">
            <a:extLst>
              <a:ext uri="{FF2B5EF4-FFF2-40B4-BE49-F238E27FC236}">
                <a16:creationId xmlns:a16="http://schemas.microsoft.com/office/drawing/2014/main" id="{1AF0F16F-1578-8448-AA14-614CFE79177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50888" indent="-288925">
              <a:defRPr>
                <a:solidFill>
                  <a:schemeClr val="tx1"/>
                </a:solidFill>
                <a:latin typeface="Calibri" panose="020F0502020204030204" pitchFamily="34" charset="0"/>
              </a:defRPr>
            </a:lvl2pPr>
            <a:lvl3pPr marL="1155700" indent="-230188">
              <a:defRPr>
                <a:solidFill>
                  <a:schemeClr val="tx1"/>
                </a:solidFill>
                <a:latin typeface="Calibri" panose="020F0502020204030204" pitchFamily="34" charset="0"/>
              </a:defRPr>
            </a:lvl3pPr>
            <a:lvl4pPr marL="1617663" indent="-230188">
              <a:defRPr>
                <a:solidFill>
                  <a:schemeClr val="tx1"/>
                </a:solidFill>
                <a:latin typeface="Calibri" panose="020F0502020204030204" pitchFamily="34" charset="0"/>
              </a:defRPr>
            </a:lvl4pPr>
            <a:lvl5pPr marL="2079625" indent="-230188">
              <a:defRPr>
                <a:solidFill>
                  <a:schemeClr val="tx1"/>
                </a:solidFill>
                <a:latin typeface="Calibri" panose="020F0502020204030204" pitchFamily="34" charset="0"/>
              </a:defRPr>
            </a:lvl5pPr>
            <a:lvl6pPr marL="2536825" indent="-230188" eaLnBrk="0" fontAlgn="base" hangingPunct="0">
              <a:spcBef>
                <a:spcPct val="0"/>
              </a:spcBef>
              <a:spcAft>
                <a:spcPct val="0"/>
              </a:spcAft>
              <a:defRPr>
                <a:solidFill>
                  <a:schemeClr val="tx1"/>
                </a:solidFill>
                <a:latin typeface="Calibri" panose="020F0502020204030204" pitchFamily="34" charset="0"/>
              </a:defRPr>
            </a:lvl6pPr>
            <a:lvl7pPr marL="2994025" indent="-230188" eaLnBrk="0" fontAlgn="base" hangingPunct="0">
              <a:spcBef>
                <a:spcPct val="0"/>
              </a:spcBef>
              <a:spcAft>
                <a:spcPct val="0"/>
              </a:spcAft>
              <a:defRPr>
                <a:solidFill>
                  <a:schemeClr val="tx1"/>
                </a:solidFill>
                <a:latin typeface="Calibri" panose="020F0502020204030204" pitchFamily="34" charset="0"/>
              </a:defRPr>
            </a:lvl7pPr>
            <a:lvl8pPr marL="3451225" indent="-230188" eaLnBrk="0" fontAlgn="base" hangingPunct="0">
              <a:spcBef>
                <a:spcPct val="0"/>
              </a:spcBef>
              <a:spcAft>
                <a:spcPct val="0"/>
              </a:spcAft>
              <a:defRPr>
                <a:solidFill>
                  <a:schemeClr val="tx1"/>
                </a:solidFill>
                <a:latin typeface="Calibri" panose="020F0502020204030204" pitchFamily="34" charset="0"/>
              </a:defRPr>
            </a:lvl8pPr>
            <a:lvl9pPr marL="3908425" indent="-230188" eaLnBrk="0" fontAlgn="base" hangingPunct="0">
              <a:spcBef>
                <a:spcPct val="0"/>
              </a:spcBef>
              <a:spcAft>
                <a:spcPct val="0"/>
              </a:spcAft>
              <a:defRPr>
                <a:solidFill>
                  <a:schemeClr val="tx1"/>
                </a:solidFill>
                <a:latin typeface="Calibri" panose="020F0502020204030204" pitchFamily="34" charset="0"/>
              </a:defRPr>
            </a:lvl9pPr>
          </a:lstStyle>
          <a:p>
            <a:fld id="{B042679B-635D-6340-9859-BB1C51460443}" type="slidenum">
              <a:rPr lang="en-US" altLang="en-US"/>
              <a:pPr/>
              <a:t>11</a:t>
            </a:fld>
            <a:endParaRPr lang="en-US" altLang="en-US"/>
          </a:p>
        </p:txBody>
      </p:sp>
    </p:spTree>
    <p:extLst>
      <p:ext uri="{BB962C8B-B14F-4D97-AF65-F5344CB8AC3E}">
        <p14:creationId xmlns:p14="http://schemas.microsoft.com/office/powerpoint/2010/main" val="248874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B77D34D7-71A2-104E-8BF5-123B0FF5EA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5FE984B3-5BCD-D849-8E3E-E12FD1B345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You have to be aware of one of the latest trending memes to get this one, but as you can see It’s Going Better Than it Started! </a:t>
            </a:r>
          </a:p>
        </p:txBody>
      </p:sp>
      <p:sp>
        <p:nvSpPr>
          <p:cNvPr id="28676" name="Slide Number Placeholder 3">
            <a:extLst>
              <a:ext uri="{FF2B5EF4-FFF2-40B4-BE49-F238E27FC236}">
                <a16:creationId xmlns:a16="http://schemas.microsoft.com/office/drawing/2014/main" id="{27DFD8D3-9850-3A4C-860E-AF40E7C0F6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D77EDC0-1BDF-F049-B5FD-236C447EA68B}" type="slidenum">
              <a:rPr lang="en-US" altLang="en-US"/>
              <a:pPr/>
              <a:t>12</a:t>
            </a:fld>
            <a:endParaRPr lang="en-US" altLang="en-US"/>
          </a:p>
        </p:txBody>
      </p:sp>
    </p:spTree>
    <p:extLst>
      <p:ext uri="{BB962C8B-B14F-4D97-AF65-F5344CB8AC3E}">
        <p14:creationId xmlns:p14="http://schemas.microsoft.com/office/powerpoint/2010/main" val="2134560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B77D34D7-71A2-104E-8BF5-123B0FF5EA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5FE984B3-5BCD-D849-8E3E-E12FD1B345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You have to be aware of one of the latest trending memes to get this one, but as you can see It’s Going Better Than it Started! </a:t>
            </a:r>
          </a:p>
        </p:txBody>
      </p:sp>
      <p:sp>
        <p:nvSpPr>
          <p:cNvPr id="28676" name="Slide Number Placeholder 3">
            <a:extLst>
              <a:ext uri="{FF2B5EF4-FFF2-40B4-BE49-F238E27FC236}">
                <a16:creationId xmlns:a16="http://schemas.microsoft.com/office/drawing/2014/main" id="{27DFD8D3-9850-3A4C-860E-AF40E7C0F6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D77EDC0-1BDF-F049-B5FD-236C447EA68B}" type="slidenum">
              <a:rPr lang="en-US" altLang="en-US"/>
              <a:pPr/>
              <a:t>13</a:t>
            </a:fld>
            <a:endParaRPr lang="en-US" altLang="en-US"/>
          </a:p>
        </p:txBody>
      </p:sp>
    </p:spTree>
    <p:extLst>
      <p:ext uri="{BB962C8B-B14F-4D97-AF65-F5344CB8AC3E}">
        <p14:creationId xmlns:p14="http://schemas.microsoft.com/office/powerpoint/2010/main" val="4213270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B77D34D7-71A2-104E-8BF5-123B0FF5EA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5FE984B3-5BCD-D849-8E3E-E12FD1B345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You have to be aware of one of the latest trending memes to get this one, but as you can see It’s Going Better Than it Started! </a:t>
            </a:r>
          </a:p>
        </p:txBody>
      </p:sp>
      <p:sp>
        <p:nvSpPr>
          <p:cNvPr id="28676" name="Slide Number Placeholder 3">
            <a:extLst>
              <a:ext uri="{FF2B5EF4-FFF2-40B4-BE49-F238E27FC236}">
                <a16:creationId xmlns:a16="http://schemas.microsoft.com/office/drawing/2014/main" id="{27DFD8D3-9850-3A4C-860E-AF40E7C0F6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D77EDC0-1BDF-F049-B5FD-236C447EA68B}" type="slidenum">
              <a:rPr lang="en-US" altLang="en-US"/>
              <a:pPr/>
              <a:t>14</a:t>
            </a:fld>
            <a:endParaRPr lang="en-US" altLang="en-US"/>
          </a:p>
        </p:txBody>
      </p:sp>
    </p:spTree>
    <p:extLst>
      <p:ext uri="{BB962C8B-B14F-4D97-AF65-F5344CB8AC3E}">
        <p14:creationId xmlns:p14="http://schemas.microsoft.com/office/powerpoint/2010/main" val="4263861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05089517-D795-4B43-9B18-6AB4901474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C09DEA96-2DD4-674C-B34F-D42C0BEBE9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Amy – 5 mins </a:t>
            </a:r>
          </a:p>
        </p:txBody>
      </p:sp>
      <p:sp>
        <p:nvSpPr>
          <p:cNvPr id="12292" name="Slide Number Placeholder 3">
            <a:extLst>
              <a:ext uri="{FF2B5EF4-FFF2-40B4-BE49-F238E27FC236}">
                <a16:creationId xmlns:a16="http://schemas.microsoft.com/office/drawing/2014/main" id="{70C94B5F-BFD9-2843-8E13-60E53DCD99E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F28DECE-C622-004A-ADDA-65EB2786641A}" type="slidenum">
              <a:rPr lang="en-US" altLang="en-US"/>
              <a:pPr/>
              <a:t>15</a:t>
            </a:fld>
            <a:endParaRPr lang="en-US" altLang="en-US"/>
          </a:p>
        </p:txBody>
      </p:sp>
    </p:spTree>
    <p:extLst>
      <p:ext uri="{BB962C8B-B14F-4D97-AF65-F5344CB8AC3E}">
        <p14:creationId xmlns:p14="http://schemas.microsoft.com/office/powerpoint/2010/main" val="1761362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05089517-D795-4B43-9B18-6AB4901474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C09DEA96-2DD4-674C-B34F-D42C0BEBE9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Amy – 5 mins </a:t>
            </a:r>
          </a:p>
        </p:txBody>
      </p:sp>
      <p:sp>
        <p:nvSpPr>
          <p:cNvPr id="12292" name="Slide Number Placeholder 3">
            <a:extLst>
              <a:ext uri="{FF2B5EF4-FFF2-40B4-BE49-F238E27FC236}">
                <a16:creationId xmlns:a16="http://schemas.microsoft.com/office/drawing/2014/main" id="{70C94B5F-BFD9-2843-8E13-60E53DCD99E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F28DECE-C622-004A-ADDA-65EB2786641A}" type="slidenum">
              <a:rPr lang="en-US" altLang="en-US"/>
              <a:pPr/>
              <a:t>16</a:t>
            </a:fld>
            <a:endParaRPr lang="en-US" altLang="en-US"/>
          </a:p>
        </p:txBody>
      </p:sp>
    </p:spTree>
    <p:extLst>
      <p:ext uri="{BB962C8B-B14F-4D97-AF65-F5344CB8AC3E}">
        <p14:creationId xmlns:p14="http://schemas.microsoft.com/office/powerpoint/2010/main" val="1589531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05089517-D795-4B43-9B18-6AB4901474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C09DEA96-2DD4-674C-B34F-D42C0BEBE9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Amy – 5 mins </a:t>
            </a:r>
          </a:p>
        </p:txBody>
      </p:sp>
      <p:sp>
        <p:nvSpPr>
          <p:cNvPr id="12292" name="Slide Number Placeholder 3">
            <a:extLst>
              <a:ext uri="{FF2B5EF4-FFF2-40B4-BE49-F238E27FC236}">
                <a16:creationId xmlns:a16="http://schemas.microsoft.com/office/drawing/2014/main" id="{70C94B5F-BFD9-2843-8E13-60E53DCD99E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F28DECE-C622-004A-ADDA-65EB2786641A}" type="slidenum">
              <a:rPr lang="en-US" altLang="en-US"/>
              <a:pPr/>
              <a:t>17</a:t>
            </a:fld>
            <a:endParaRPr lang="en-US" altLang="en-US"/>
          </a:p>
        </p:txBody>
      </p:sp>
    </p:spTree>
    <p:extLst>
      <p:ext uri="{BB962C8B-B14F-4D97-AF65-F5344CB8AC3E}">
        <p14:creationId xmlns:p14="http://schemas.microsoft.com/office/powerpoint/2010/main" val="3097988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05089517-D795-4B43-9B18-6AB4901474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C09DEA96-2DD4-674C-B34F-D42C0BEBE9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Amy – 5 mins </a:t>
            </a:r>
          </a:p>
        </p:txBody>
      </p:sp>
      <p:sp>
        <p:nvSpPr>
          <p:cNvPr id="12292" name="Slide Number Placeholder 3">
            <a:extLst>
              <a:ext uri="{FF2B5EF4-FFF2-40B4-BE49-F238E27FC236}">
                <a16:creationId xmlns:a16="http://schemas.microsoft.com/office/drawing/2014/main" id="{70C94B5F-BFD9-2843-8E13-60E53DCD99E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F28DECE-C622-004A-ADDA-65EB2786641A}" type="slidenum">
              <a:rPr lang="en-US" altLang="en-US"/>
              <a:pPr/>
              <a:t>18</a:t>
            </a:fld>
            <a:endParaRPr lang="en-US" altLang="en-US"/>
          </a:p>
        </p:txBody>
      </p:sp>
    </p:spTree>
    <p:extLst>
      <p:ext uri="{BB962C8B-B14F-4D97-AF65-F5344CB8AC3E}">
        <p14:creationId xmlns:p14="http://schemas.microsoft.com/office/powerpoint/2010/main" val="3165134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21AC9C29-0E8E-8747-AB10-B0154204DAF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a:extLst>
              <a:ext uri="{FF2B5EF4-FFF2-40B4-BE49-F238E27FC236}">
                <a16:creationId xmlns:a16="http://schemas.microsoft.com/office/drawing/2014/main" id="{B5A70DBB-8047-4447-963B-438C4475EA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7524" name="Slide Number Placeholder 3">
            <a:extLst>
              <a:ext uri="{FF2B5EF4-FFF2-40B4-BE49-F238E27FC236}">
                <a16:creationId xmlns:a16="http://schemas.microsoft.com/office/drawing/2014/main" id="{1AF0F16F-1578-8448-AA14-614CFE79177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50888" indent="-288925">
              <a:defRPr>
                <a:solidFill>
                  <a:schemeClr val="tx1"/>
                </a:solidFill>
                <a:latin typeface="Calibri" panose="020F0502020204030204" pitchFamily="34" charset="0"/>
              </a:defRPr>
            </a:lvl2pPr>
            <a:lvl3pPr marL="1155700" indent="-230188">
              <a:defRPr>
                <a:solidFill>
                  <a:schemeClr val="tx1"/>
                </a:solidFill>
                <a:latin typeface="Calibri" panose="020F0502020204030204" pitchFamily="34" charset="0"/>
              </a:defRPr>
            </a:lvl3pPr>
            <a:lvl4pPr marL="1617663" indent="-230188">
              <a:defRPr>
                <a:solidFill>
                  <a:schemeClr val="tx1"/>
                </a:solidFill>
                <a:latin typeface="Calibri" panose="020F0502020204030204" pitchFamily="34" charset="0"/>
              </a:defRPr>
            </a:lvl4pPr>
            <a:lvl5pPr marL="2079625" indent="-230188">
              <a:defRPr>
                <a:solidFill>
                  <a:schemeClr val="tx1"/>
                </a:solidFill>
                <a:latin typeface="Calibri" panose="020F0502020204030204" pitchFamily="34" charset="0"/>
              </a:defRPr>
            </a:lvl5pPr>
            <a:lvl6pPr marL="2536825" indent="-230188" eaLnBrk="0" fontAlgn="base" hangingPunct="0">
              <a:spcBef>
                <a:spcPct val="0"/>
              </a:spcBef>
              <a:spcAft>
                <a:spcPct val="0"/>
              </a:spcAft>
              <a:defRPr>
                <a:solidFill>
                  <a:schemeClr val="tx1"/>
                </a:solidFill>
                <a:latin typeface="Calibri" panose="020F0502020204030204" pitchFamily="34" charset="0"/>
              </a:defRPr>
            </a:lvl6pPr>
            <a:lvl7pPr marL="2994025" indent="-230188" eaLnBrk="0" fontAlgn="base" hangingPunct="0">
              <a:spcBef>
                <a:spcPct val="0"/>
              </a:spcBef>
              <a:spcAft>
                <a:spcPct val="0"/>
              </a:spcAft>
              <a:defRPr>
                <a:solidFill>
                  <a:schemeClr val="tx1"/>
                </a:solidFill>
                <a:latin typeface="Calibri" panose="020F0502020204030204" pitchFamily="34" charset="0"/>
              </a:defRPr>
            </a:lvl7pPr>
            <a:lvl8pPr marL="3451225" indent="-230188" eaLnBrk="0" fontAlgn="base" hangingPunct="0">
              <a:spcBef>
                <a:spcPct val="0"/>
              </a:spcBef>
              <a:spcAft>
                <a:spcPct val="0"/>
              </a:spcAft>
              <a:defRPr>
                <a:solidFill>
                  <a:schemeClr val="tx1"/>
                </a:solidFill>
                <a:latin typeface="Calibri" panose="020F0502020204030204" pitchFamily="34" charset="0"/>
              </a:defRPr>
            </a:lvl8pPr>
            <a:lvl9pPr marL="3908425" indent="-230188" eaLnBrk="0" fontAlgn="base" hangingPunct="0">
              <a:spcBef>
                <a:spcPct val="0"/>
              </a:spcBef>
              <a:spcAft>
                <a:spcPct val="0"/>
              </a:spcAft>
              <a:defRPr>
                <a:solidFill>
                  <a:schemeClr val="tx1"/>
                </a:solidFill>
                <a:latin typeface="Calibri" panose="020F0502020204030204" pitchFamily="34" charset="0"/>
              </a:defRPr>
            </a:lvl9pPr>
          </a:lstStyle>
          <a:p>
            <a:fld id="{B042679B-635D-6340-9859-BB1C51460443}" type="slidenum">
              <a:rPr lang="en-US" altLang="en-US"/>
              <a:pPr/>
              <a:t>19</a:t>
            </a:fld>
            <a:endParaRPr lang="en-US" altLang="en-US"/>
          </a:p>
        </p:txBody>
      </p:sp>
    </p:spTree>
    <p:extLst>
      <p:ext uri="{BB962C8B-B14F-4D97-AF65-F5344CB8AC3E}">
        <p14:creationId xmlns:p14="http://schemas.microsoft.com/office/powerpoint/2010/main" val="3394468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6C618206-3518-5947-911D-39076467AB8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1B21FAFA-96F1-2E44-82DD-D9EC86C0F26A}"/>
              </a:ext>
            </a:extLst>
          </p:cNvPr>
          <p:cNvSpPr>
            <a:spLocks noGrp="1"/>
          </p:cNvSpPr>
          <p:nvPr>
            <p:ph type="body" idx="1"/>
          </p:nvPr>
        </p:nvSpPr>
        <p:spPr/>
        <p:txBody>
          <a:bodyPr/>
          <a:lstStyle/>
          <a:p>
            <a:pPr>
              <a:defRPr/>
            </a:pPr>
            <a:r>
              <a:rPr lang="en-US" b="1"/>
              <a:t>OC TITLE SLIDE - MD</a:t>
            </a:r>
            <a:r>
              <a:rPr lang="en-US"/>
              <a:t> </a:t>
            </a:r>
          </a:p>
          <a:p>
            <a:pPr>
              <a:defRPr/>
            </a:pPr>
            <a:endParaRPr lang="en-US"/>
          </a:p>
          <a:p>
            <a:pPr marL="285750" indent="-285750">
              <a:buFont typeface="Arial"/>
              <a:buChar char="•"/>
              <a:defRPr/>
            </a:pPr>
            <a:r>
              <a:rPr lang="en-US"/>
              <a:t>That’s awesome – and so great to see your faces traveling the world, experiencing the wonder of travel! </a:t>
            </a:r>
          </a:p>
          <a:p>
            <a:pPr marL="285750" indent="-285750">
              <a:buFont typeface="Arial"/>
              <a:buChar char="•"/>
              <a:defRPr/>
            </a:pPr>
            <a:r>
              <a:rPr lang="en-US"/>
              <a:t>Next I’d like to turn it over to our President of Panorama, Olivier </a:t>
            </a:r>
            <a:r>
              <a:rPr lang="en-US" err="1"/>
              <a:t>Chavy</a:t>
            </a:r>
            <a:r>
              <a:rPr lang="en-US"/>
              <a:t> </a:t>
            </a:r>
          </a:p>
          <a:p>
            <a:pPr>
              <a:defRPr/>
            </a:pPr>
            <a:endParaRPr lang="en-US"/>
          </a:p>
          <a:p>
            <a:pPr>
              <a:defRPr/>
            </a:pPr>
            <a:endParaRPr lang="en-US"/>
          </a:p>
        </p:txBody>
      </p:sp>
      <p:sp>
        <p:nvSpPr>
          <p:cNvPr id="8196" name="Slide Number Placeholder 3">
            <a:extLst>
              <a:ext uri="{FF2B5EF4-FFF2-40B4-BE49-F238E27FC236}">
                <a16:creationId xmlns:a16="http://schemas.microsoft.com/office/drawing/2014/main" id="{AF8B7BD2-D85C-7849-856C-CC9778B28FC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2727167-733C-864A-83B4-B07641FF072C}" type="slidenum">
              <a:rPr lang="en-US" altLang="en-US"/>
              <a:pPr/>
              <a:t>2</a:t>
            </a:fld>
            <a:endParaRPr lang="en-US" altLang="en-US"/>
          </a:p>
        </p:txBody>
      </p:sp>
    </p:spTree>
    <p:extLst>
      <p:ext uri="{BB962C8B-B14F-4D97-AF65-F5344CB8AC3E}">
        <p14:creationId xmlns:p14="http://schemas.microsoft.com/office/powerpoint/2010/main" val="1641050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B77D34D7-71A2-104E-8BF5-123B0FF5EA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5FE984B3-5BCD-D849-8E3E-E12FD1B345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You have to be aware of one of the latest trending memes to get this one, but as you can see It’s Going Better Than it Started! </a:t>
            </a:r>
          </a:p>
        </p:txBody>
      </p:sp>
      <p:sp>
        <p:nvSpPr>
          <p:cNvPr id="28676" name="Slide Number Placeholder 3">
            <a:extLst>
              <a:ext uri="{FF2B5EF4-FFF2-40B4-BE49-F238E27FC236}">
                <a16:creationId xmlns:a16="http://schemas.microsoft.com/office/drawing/2014/main" id="{27DFD8D3-9850-3A4C-860E-AF40E7C0F6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D77EDC0-1BDF-F049-B5FD-236C447EA68B}" type="slidenum">
              <a:rPr lang="en-US" altLang="en-US"/>
              <a:pPr/>
              <a:t>20</a:t>
            </a:fld>
            <a:endParaRPr lang="en-US" altLang="en-US"/>
          </a:p>
        </p:txBody>
      </p:sp>
    </p:spTree>
    <p:extLst>
      <p:ext uri="{BB962C8B-B14F-4D97-AF65-F5344CB8AC3E}">
        <p14:creationId xmlns:p14="http://schemas.microsoft.com/office/powerpoint/2010/main" val="2722153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21AC9C29-0E8E-8747-AB10-B0154204DAF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a:extLst>
              <a:ext uri="{FF2B5EF4-FFF2-40B4-BE49-F238E27FC236}">
                <a16:creationId xmlns:a16="http://schemas.microsoft.com/office/drawing/2014/main" id="{B5A70DBB-8047-4447-963B-438C4475EA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7524" name="Slide Number Placeholder 3">
            <a:extLst>
              <a:ext uri="{FF2B5EF4-FFF2-40B4-BE49-F238E27FC236}">
                <a16:creationId xmlns:a16="http://schemas.microsoft.com/office/drawing/2014/main" id="{1AF0F16F-1578-8448-AA14-614CFE79177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50888" indent="-288925">
              <a:defRPr>
                <a:solidFill>
                  <a:schemeClr val="tx1"/>
                </a:solidFill>
                <a:latin typeface="Calibri" panose="020F0502020204030204" pitchFamily="34" charset="0"/>
              </a:defRPr>
            </a:lvl2pPr>
            <a:lvl3pPr marL="1155700" indent="-230188">
              <a:defRPr>
                <a:solidFill>
                  <a:schemeClr val="tx1"/>
                </a:solidFill>
                <a:latin typeface="Calibri" panose="020F0502020204030204" pitchFamily="34" charset="0"/>
              </a:defRPr>
            </a:lvl3pPr>
            <a:lvl4pPr marL="1617663" indent="-230188">
              <a:defRPr>
                <a:solidFill>
                  <a:schemeClr val="tx1"/>
                </a:solidFill>
                <a:latin typeface="Calibri" panose="020F0502020204030204" pitchFamily="34" charset="0"/>
              </a:defRPr>
            </a:lvl4pPr>
            <a:lvl5pPr marL="2079625" indent="-230188">
              <a:defRPr>
                <a:solidFill>
                  <a:schemeClr val="tx1"/>
                </a:solidFill>
                <a:latin typeface="Calibri" panose="020F0502020204030204" pitchFamily="34" charset="0"/>
              </a:defRPr>
            </a:lvl5pPr>
            <a:lvl6pPr marL="2536825" indent="-230188" eaLnBrk="0" fontAlgn="base" hangingPunct="0">
              <a:spcBef>
                <a:spcPct val="0"/>
              </a:spcBef>
              <a:spcAft>
                <a:spcPct val="0"/>
              </a:spcAft>
              <a:defRPr>
                <a:solidFill>
                  <a:schemeClr val="tx1"/>
                </a:solidFill>
                <a:latin typeface="Calibri" panose="020F0502020204030204" pitchFamily="34" charset="0"/>
              </a:defRPr>
            </a:lvl6pPr>
            <a:lvl7pPr marL="2994025" indent="-230188" eaLnBrk="0" fontAlgn="base" hangingPunct="0">
              <a:spcBef>
                <a:spcPct val="0"/>
              </a:spcBef>
              <a:spcAft>
                <a:spcPct val="0"/>
              </a:spcAft>
              <a:defRPr>
                <a:solidFill>
                  <a:schemeClr val="tx1"/>
                </a:solidFill>
                <a:latin typeface="Calibri" panose="020F0502020204030204" pitchFamily="34" charset="0"/>
              </a:defRPr>
            </a:lvl7pPr>
            <a:lvl8pPr marL="3451225" indent="-230188" eaLnBrk="0" fontAlgn="base" hangingPunct="0">
              <a:spcBef>
                <a:spcPct val="0"/>
              </a:spcBef>
              <a:spcAft>
                <a:spcPct val="0"/>
              </a:spcAft>
              <a:defRPr>
                <a:solidFill>
                  <a:schemeClr val="tx1"/>
                </a:solidFill>
                <a:latin typeface="Calibri" panose="020F0502020204030204" pitchFamily="34" charset="0"/>
              </a:defRPr>
            </a:lvl8pPr>
            <a:lvl9pPr marL="3908425" indent="-230188" eaLnBrk="0" fontAlgn="base" hangingPunct="0">
              <a:spcBef>
                <a:spcPct val="0"/>
              </a:spcBef>
              <a:spcAft>
                <a:spcPct val="0"/>
              </a:spcAft>
              <a:defRPr>
                <a:solidFill>
                  <a:schemeClr val="tx1"/>
                </a:solidFill>
                <a:latin typeface="Calibri" panose="020F0502020204030204" pitchFamily="34" charset="0"/>
              </a:defRPr>
            </a:lvl9pPr>
          </a:lstStyle>
          <a:p>
            <a:fld id="{B042679B-635D-6340-9859-BB1C51460443}" type="slidenum">
              <a:rPr lang="en-US" altLang="en-US"/>
              <a:pPr/>
              <a:t>21</a:t>
            </a:fld>
            <a:endParaRPr lang="en-US" altLang="en-US"/>
          </a:p>
        </p:txBody>
      </p:sp>
    </p:spTree>
    <p:extLst>
      <p:ext uri="{BB962C8B-B14F-4D97-AF65-F5344CB8AC3E}">
        <p14:creationId xmlns:p14="http://schemas.microsoft.com/office/powerpoint/2010/main" val="649643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B77D34D7-71A2-104E-8BF5-123B0FF5EA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5FE984B3-5BCD-D849-8E3E-E12FD1B345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You have to be aware of one of the latest trending memes to get this one, but as you can see It’s Going Better Than it Started! </a:t>
            </a:r>
          </a:p>
        </p:txBody>
      </p:sp>
      <p:sp>
        <p:nvSpPr>
          <p:cNvPr id="28676" name="Slide Number Placeholder 3">
            <a:extLst>
              <a:ext uri="{FF2B5EF4-FFF2-40B4-BE49-F238E27FC236}">
                <a16:creationId xmlns:a16="http://schemas.microsoft.com/office/drawing/2014/main" id="{27DFD8D3-9850-3A4C-860E-AF40E7C0F6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D77EDC0-1BDF-F049-B5FD-236C447EA68B}" type="slidenum">
              <a:rPr lang="en-US" altLang="en-US"/>
              <a:pPr/>
              <a:t>22</a:t>
            </a:fld>
            <a:endParaRPr lang="en-US" altLang="en-US"/>
          </a:p>
        </p:txBody>
      </p:sp>
    </p:spTree>
    <p:extLst>
      <p:ext uri="{BB962C8B-B14F-4D97-AF65-F5344CB8AC3E}">
        <p14:creationId xmlns:p14="http://schemas.microsoft.com/office/powerpoint/2010/main" val="2608397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B77D34D7-71A2-104E-8BF5-123B0FF5EA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5FE984B3-5BCD-D849-8E3E-E12FD1B345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You have to be aware of one of the latest trending memes to get this one, but as you can see It’s Going Better Than it Started! </a:t>
            </a:r>
          </a:p>
        </p:txBody>
      </p:sp>
      <p:sp>
        <p:nvSpPr>
          <p:cNvPr id="28676" name="Slide Number Placeholder 3">
            <a:extLst>
              <a:ext uri="{FF2B5EF4-FFF2-40B4-BE49-F238E27FC236}">
                <a16:creationId xmlns:a16="http://schemas.microsoft.com/office/drawing/2014/main" id="{27DFD8D3-9850-3A4C-860E-AF40E7C0F6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D77EDC0-1BDF-F049-B5FD-236C447EA68B}" type="slidenum">
              <a:rPr lang="en-US" altLang="en-US"/>
              <a:pPr/>
              <a:t>23</a:t>
            </a:fld>
            <a:endParaRPr lang="en-US" altLang="en-US"/>
          </a:p>
        </p:txBody>
      </p:sp>
    </p:spTree>
    <p:extLst>
      <p:ext uri="{BB962C8B-B14F-4D97-AF65-F5344CB8AC3E}">
        <p14:creationId xmlns:p14="http://schemas.microsoft.com/office/powerpoint/2010/main" val="3270418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B77D34D7-71A2-104E-8BF5-123B0FF5EA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5FE984B3-5BCD-D849-8E3E-E12FD1B345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You have to be aware of one of the latest trending memes to get this one, but as you can see It’s Going Better Than it Started! </a:t>
            </a:r>
          </a:p>
        </p:txBody>
      </p:sp>
      <p:sp>
        <p:nvSpPr>
          <p:cNvPr id="28676" name="Slide Number Placeholder 3">
            <a:extLst>
              <a:ext uri="{FF2B5EF4-FFF2-40B4-BE49-F238E27FC236}">
                <a16:creationId xmlns:a16="http://schemas.microsoft.com/office/drawing/2014/main" id="{27DFD8D3-9850-3A4C-860E-AF40E7C0F6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D77EDC0-1BDF-F049-B5FD-236C447EA68B}" type="slidenum">
              <a:rPr lang="en-US" altLang="en-US"/>
              <a:pPr/>
              <a:t>25</a:t>
            </a:fld>
            <a:endParaRPr lang="en-US" altLang="en-US"/>
          </a:p>
        </p:txBody>
      </p:sp>
    </p:spTree>
    <p:extLst>
      <p:ext uri="{BB962C8B-B14F-4D97-AF65-F5344CB8AC3E}">
        <p14:creationId xmlns:p14="http://schemas.microsoft.com/office/powerpoint/2010/main" val="4270596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21AC9C29-0E8E-8747-AB10-B0154204DAF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a:extLst>
              <a:ext uri="{FF2B5EF4-FFF2-40B4-BE49-F238E27FC236}">
                <a16:creationId xmlns:a16="http://schemas.microsoft.com/office/drawing/2014/main" id="{B5A70DBB-8047-4447-963B-438C4475EA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7524" name="Slide Number Placeholder 3">
            <a:extLst>
              <a:ext uri="{FF2B5EF4-FFF2-40B4-BE49-F238E27FC236}">
                <a16:creationId xmlns:a16="http://schemas.microsoft.com/office/drawing/2014/main" id="{1AF0F16F-1578-8448-AA14-614CFE79177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50888" indent="-288925">
              <a:defRPr>
                <a:solidFill>
                  <a:schemeClr val="tx1"/>
                </a:solidFill>
                <a:latin typeface="Calibri" panose="020F0502020204030204" pitchFamily="34" charset="0"/>
              </a:defRPr>
            </a:lvl2pPr>
            <a:lvl3pPr marL="1155700" indent="-230188">
              <a:defRPr>
                <a:solidFill>
                  <a:schemeClr val="tx1"/>
                </a:solidFill>
                <a:latin typeface="Calibri" panose="020F0502020204030204" pitchFamily="34" charset="0"/>
              </a:defRPr>
            </a:lvl3pPr>
            <a:lvl4pPr marL="1617663" indent="-230188">
              <a:defRPr>
                <a:solidFill>
                  <a:schemeClr val="tx1"/>
                </a:solidFill>
                <a:latin typeface="Calibri" panose="020F0502020204030204" pitchFamily="34" charset="0"/>
              </a:defRPr>
            </a:lvl4pPr>
            <a:lvl5pPr marL="2079625" indent="-230188">
              <a:defRPr>
                <a:solidFill>
                  <a:schemeClr val="tx1"/>
                </a:solidFill>
                <a:latin typeface="Calibri" panose="020F0502020204030204" pitchFamily="34" charset="0"/>
              </a:defRPr>
            </a:lvl5pPr>
            <a:lvl6pPr marL="2536825" indent="-230188" eaLnBrk="0" fontAlgn="base" hangingPunct="0">
              <a:spcBef>
                <a:spcPct val="0"/>
              </a:spcBef>
              <a:spcAft>
                <a:spcPct val="0"/>
              </a:spcAft>
              <a:defRPr>
                <a:solidFill>
                  <a:schemeClr val="tx1"/>
                </a:solidFill>
                <a:latin typeface="Calibri" panose="020F0502020204030204" pitchFamily="34" charset="0"/>
              </a:defRPr>
            </a:lvl6pPr>
            <a:lvl7pPr marL="2994025" indent="-230188" eaLnBrk="0" fontAlgn="base" hangingPunct="0">
              <a:spcBef>
                <a:spcPct val="0"/>
              </a:spcBef>
              <a:spcAft>
                <a:spcPct val="0"/>
              </a:spcAft>
              <a:defRPr>
                <a:solidFill>
                  <a:schemeClr val="tx1"/>
                </a:solidFill>
                <a:latin typeface="Calibri" panose="020F0502020204030204" pitchFamily="34" charset="0"/>
              </a:defRPr>
            </a:lvl7pPr>
            <a:lvl8pPr marL="3451225" indent="-230188" eaLnBrk="0" fontAlgn="base" hangingPunct="0">
              <a:spcBef>
                <a:spcPct val="0"/>
              </a:spcBef>
              <a:spcAft>
                <a:spcPct val="0"/>
              </a:spcAft>
              <a:defRPr>
                <a:solidFill>
                  <a:schemeClr val="tx1"/>
                </a:solidFill>
                <a:latin typeface="Calibri" panose="020F0502020204030204" pitchFamily="34" charset="0"/>
              </a:defRPr>
            </a:lvl8pPr>
            <a:lvl9pPr marL="3908425" indent="-230188" eaLnBrk="0" fontAlgn="base" hangingPunct="0">
              <a:spcBef>
                <a:spcPct val="0"/>
              </a:spcBef>
              <a:spcAft>
                <a:spcPct val="0"/>
              </a:spcAft>
              <a:defRPr>
                <a:solidFill>
                  <a:schemeClr val="tx1"/>
                </a:solidFill>
                <a:latin typeface="Calibri" panose="020F0502020204030204" pitchFamily="34" charset="0"/>
              </a:defRPr>
            </a:lvl9pPr>
          </a:lstStyle>
          <a:p>
            <a:fld id="{B042679B-635D-6340-9859-BB1C51460443}" type="slidenum">
              <a:rPr lang="en-US" altLang="en-US"/>
              <a:pPr/>
              <a:t>26</a:t>
            </a:fld>
            <a:endParaRPr lang="en-US" altLang="en-US"/>
          </a:p>
        </p:txBody>
      </p:sp>
    </p:spTree>
    <p:extLst>
      <p:ext uri="{BB962C8B-B14F-4D97-AF65-F5344CB8AC3E}">
        <p14:creationId xmlns:p14="http://schemas.microsoft.com/office/powerpoint/2010/main" val="1665185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B77D34D7-71A2-104E-8BF5-123B0FF5EA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5FE984B3-5BCD-D849-8E3E-E12FD1B345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8676" name="Slide Number Placeholder 3">
            <a:extLst>
              <a:ext uri="{FF2B5EF4-FFF2-40B4-BE49-F238E27FC236}">
                <a16:creationId xmlns:a16="http://schemas.microsoft.com/office/drawing/2014/main" id="{27DFD8D3-9850-3A4C-860E-AF40E7C0F6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D77EDC0-1BDF-F049-B5FD-236C447EA68B}" type="slidenum">
              <a:rPr lang="en-US" altLang="en-US"/>
              <a:pPr/>
              <a:t>27</a:t>
            </a:fld>
            <a:endParaRPr lang="en-US" altLang="en-US"/>
          </a:p>
        </p:txBody>
      </p:sp>
    </p:spTree>
    <p:extLst>
      <p:ext uri="{BB962C8B-B14F-4D97-AF65-F5344CB8AC3E}">
        <p14:creationId xmlns:p14="http://schemas.microsoft.com/office/powerpoint/2010/main" val="480381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B77D34D7-71A2-104E-8BF5-123B0FF5EA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5FE984B3-5BCD-D849-8E3E-E12FD1B345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8676" name="Slide Number Placeholder 3">
            <a:extLst>
              <a:ext uri="{FF2B5EF4-FFF2-40B4-BE49-F238E27FC236}">
                <a16:creationId xmlns:a16="http://schemas.microsoft.com/office/drawing/2014/main" id="{27DFD8D3-9850-3A4C-860E-AF40E7C0F6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FD77EDC0-1BDF-F049-B5FD-236C447EA68B}"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632062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B77D34D7-71A2-104E-8BF5-123B0FF5EA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5FE984B3-5BCD-D849-8E3E-E12FD1B345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8676" name="Slide Number Placeholder 3">
            <a:extLst>
              <a:ext uri="{FF2B5EF4-FFF2-40B4-BE49-F238E27FC236}">
                <a16:creationId xmlns:a16="http://schemas.microsoft.com/office/drawing/2014/main" id="{27DFD8D3-9850-3A4C-860E-AF40E7C0F6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FD77EDC0-1BDF-F049-B5FD-236C447EA68B}"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4500616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B77D34D7-71A2-104E-8BF5-123B0FF5EA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5FE984B3-5BCD-D849-8E3E-E12FD1B345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8676" name="Slide Number Placeholder 3">
            <a:extLst>
              <a:ext uri="{FF2B5EF4-FFF2-40B4-BE49-F238E27FC236}">
                <a16:creationId xmlns:a16="http://schemas.microsoft.com/office/drawing/2014/main" id="{27DFD8D3-9850-3A4C-860E-AF40E7C0F6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FD77EDC0-1BDF-F049-B5FD-236C447EA68B}"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09523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2C5EA3B4-3BA5-844A-9B18-19134D7EC33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8811CF99-A6C7-7C40-B1CF-5A79CDCFBF0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t>
            </a:r>
            <a:endParaRPr lang="en-AU" altLang="en-US"/>
          </a:p>
          <a:p>
            <a:endParaRPr lang="en-US" altLang="en-US"/>
          </a:p>
        </p:txBody>
      </p:sp>
      <p:sp>
        <p:nvSpPr>
          <p:cNvPr id="10244" name="Slide Number Placeholder 3">
            <a:extLst>
              <a:ext uri="{FF2B5EF4-FFF2-40B4-BE49-F238E27FC236}">
                <a16:creationId xmlns:a16="http://schemas.microsoft.com/office/drawing/2014/main" id="{C3799259-7A2B-A84D-8A2F-11764257E8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08049D1-395E-904A-A424-B470AEF99B1A}" type="slidenum">
              <a:rPr lang="en-US" altLang="en-US"/>
              <a:pPr/>
              <a:t>3</a:t>
            </a:fld>
            <a:endParaRPr lang="en-US" altLang="en-US"/>
          </a:p>
        </p:txBody>
      </p:sp>
    </p:spTree>
    <p:extLst>
      <p:ext uri="{BB962C8B-B14F-4D97-AF65-F5344CB8AC3E}">
        <p14:creationId xmlns:p14="http://schemas.microsoft.com/office/powerpoint/2010/main" val="25222516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e6effc117e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e6effc117e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3098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e6effc117e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e6effc117e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00457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B77D34D7-71A2-104E-8BF5-123B0FF5EA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5FE984B3-5BCD-D849-8E3E-E12FD1B345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8676" name="Slide Number Placeholder 3">
            <a:extLst>
              <a:ext uri="{FF2B5EF4-FFF2-40B4-BE49-F238E27FC236}">
                <a16:creationId xmlns:a16="http://schemas.microsoft.com/office/drawing/2014/main" id="{27DFD8D3-9850-3A4C-860E-AF40E7C0F6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FD77EDC0-1BDF-F049-B5FD-236C447EA68B}"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2527095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21AC9C29-0E8E-8747-AB10-B0154204DAF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a:extLst>
              <a:ext uri="{FF2B5EF4-FFF2-40B4-BE49-F238E27FC236}">
                <a16:creationId xmlns:a16="http://schemas.microsoft.com/office/drawing/2014/main" id="{B5A70DBB-8047-4447-963B-438C4475EA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7524" name="Slide Number Placeholder 3">
            <a:extLst>
              <a:ext uri="{FF2B5EF4-FFF2-40B4-BE49-F238E27FC236}">
                <a16:creationId xmlns:a16="http://schemas.microsoft.com/office/drawing/2014/main" id="{1AF0F16F-1578-8448-AA14-614CFE79177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50888" indent="-288925">
              <a:defRPr>
                <a:solidFill>
                  <a:schemeClr val="tx1"/>
                </a:solidFill>
                <a:latin typeface="Calibri" panose="020F0502020204030204" pitchFamily="34" charset="0"/>
              </a:defRPr>
            </a:lvl2pPr>
            <a:lvl3pPr marL="1155700" indent="-230188">
              <a:defRPr>
                <a:solidFill>
                  <a:schemeClr val="tx1"/>
                </a:solidFill>
                <a:latin typeface="Calibri" panose="020F0502020204030204" pitchFamily="34" charset="0"/>
              </a:defRPr>
            </a:lvl3pPr>
            <a:lvl4pPr marL="1617663" indent="-230188">
              <a:defRPr>
                <a:solidFill>
                  <a:schemeClr val="tx1"/>
                </a:solidFill>
                <a:latin typeface="Calibri" panose="020F0502020204030204" pitchFamily="34" charset="0"/>
              </a:defRPr>
            </a:lvl4pPr>
            <a:lvl5pPr marL="2079625" indent="-230188">
              <a:defRPr>
                <a:solidFill>
                  <a:schemeClr val="tx1"/>
                </a:solidFill>
                <a:latin typeface="Calibri" panose="020F0502020204030204" pitchFamily="34" charset="0"/>
              </a:defRPr>
            </a:lvl5pPr>
            <a:lvl6pPr marL="2536825" indent="-230188" eaLnBrk="0" fontAlgn="base" hangingPunct="0">
              <a:spcBef>
                <a:spcPct val="0"/>
              </a:spcBef>
              <a:spcAft>
                <a:spcPct val="0"/>
              </a:spcAft>
              <a:defRPr>
                <a:solidFill>
                  <a:schemeClr val="tx1"/>
                </a:solidFill>
                <a:latin typeface="Calibri" panose="020F0502020204030204" pitchFamily="34" charset="0"/>
              </a:defRPr>
            </a:lvl6pPr>
            <a:lvl7pPr marL="2994025" indent="-230188" eaLnBrk="0" fontAlgn="base" hangingPunct="0">
              <a:spcBef>
                <a:spcPct val="0"/>
              </a:spcBef>
              <a:spcAft>
                <a:spcPct val="0"/>
              </a:spcAft>
              <a:defRPr>
                <a:solidFill>
                  <a:schemeClr val="tx1"/>
                </a:solidFill>
                <a:latin typeface="Calibri" panose="020F0502020204030204" pitchFamily="34" charset="0"/>
              </a:defRPr>
            </a:lvl7pPr>
            <a:lvl8pPr marL="3451225" indent="-230188" eaLnBrk="0" fontAlgn="base" hangingPunct="0">
              <a:spcBef>
                <a:spcPct val="0"/>
              </a:spcBef>
              <a:spcAft>
                <a:spcPct val="0"/>
              </a:spcAft>
              <a:defRPr>
                <a:solidFill>
                  <a:schemeClr val="tx1"/>
                </a:solidFill>
                <a:latin typeface="Calibri" panose="020F0502020204030204" pitchFamily="34" charset="0"/>
              </a:defRPr>
            </a:lvl8pPr>
            <a:lvl9pPr marL="3908425" indent="-230188" eaLnBrk="0" fontAlgn="base" hangingPunct="0">
              <a:spcBef>
                <a:spcPct val="0"/>
              </a:spcBef>
              <a:spcAft>
                <a:spcPct val="0"/>
              </a:spcAft>
              <a:defRPr>
                <a:solidFill>
                  <a:schemeClr val="tx1"/>
                </a:solidFill>
                <a:latin typeface="Calibri" panose="020F0502020204030204" pitchFamily="34" charset="0"/>
              </a:defRPr>
            </a:lvl9pPr>
          </a:lstStyle>
          <a:p>
            <a:fld id="{B042679B-635D-6340-9859-BB1C51460443}" type="slidenum">
              <a:rPr lang="en-US" altLang="en-US"/>
              <a:pPr/>
              <a:t>34</a:t>
            </a:fld>
            <a:endParaRPr lang="en-US" altLang="en-US"/>
          </a:p>
        </p:txBody>
      </p:sp>
    </p:spTree>
    <p:extLst>
      <p:ext uri="{BB962C8B-B14F-4D97-AF65-F5344CB8AC3E}">
        <p14:creationId xmlns:p14="http://schemas.microsoft.com/office/powerpoint/2010/main" val="3039166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05089517-D795-4B43-9B18-6AB4901474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C09DEA96-2DD4-674C-B34F-D42C0BEBE9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Amy – 5 mins </a:t>
            </a:r>
          </a:p>
        </p:txBody>
      </p:sp>
      <p:sp>
        <p:nvSpPr>
          <p:cNvPr id="12292" name="Slide Number Placeholder 3">
            <a:extLst>
              <a:ext uri="{FF2B5EF4-FFF2-40B4-BE49-F238E27FC236}">
                <a16:creationId xmlns:a16="http://schemas.microsoft.com/office/drawing/2014/main" id="{70C94B5F-BFD9-2843-8E13-60E53DCD99E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F28DECE-C622-004A-ADDA-65EB2786641A}" type="slidenum">
              <a:rPr lang="en-US" altLang="en-US"/>
              <a:pPr/>
              <a:t>35</a:t>
            </a:fld>
            <a:endParaRPr lang="en-US" altLang="en-US"/>
          </a:p>
        </p:txBody>
      </p:sp>
    </p:spTree>
    <p:extLst>
      <p:ext uri="{BB962C8B-B14F-4D97-AF65-F5344CB8AC3E}">
        <p14:creationId xmlns:p14="http://schemas.microsoft.com/office/powerpoint/2010/main" val="1170085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05089517-D795-4B43-9B18-6AB4901474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C09DEA96-2DD4-674C-B34F-D42C0BEBE9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Amy – 5 mins </a:t>
            </a:r>
          </a:p>
        </p:txBody>
      </p:sp>
      <p:sp>
        <p:nvSpPr>
          <p:cNvPr id="12292" name="Slide Number Placeholder 3">
            <a:extLst>
              <a:ext uri="{FF2B5EF4-FFF2-40B4-BE49-F238E27FC236}">
                <a16:creationId xmlns:a16="http://schemas.microsoft.com/office/drawing/2014/main" id="{70C94B5F-BFD9-2843-8E13-60E53DCD99E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F28DECE-C622-004A-ADDA-65EB2786641A}" type="slidenum">
              <a:rPr lang="en-US" altLang="en-US"/>
              <a:pPr/>
              <a:t>36</a:t>
            </a:fld>
            <a:endParaRPr lang="en-US" altLang="en-US"/>
          </a:p>
        </p:txBody>
      </p:sp>
    </p:spTree>
    <p:extLst>
      <p:ext uri="{BB962C8B-B14F-4D97-AF65-F5344CB8AC3E}">
        <p14:creationId xmlns:p14="http://schemas.microsoft.com/office/powerpoint/2010/main" val="3065312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05089517-D795-4B43-9B18-6AB4901474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C09DEA96-2DD4-674C-B34F-D42C0BEBE9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Proposed addition of log in step or sent out a survey </a:t>
            </a:r>
          </a:p>
          <a:p>
            <a:r>
              <a:rPr lang="en-US" altLang="en-US"/>
              <a:t>This will help you understand user behavior and preferences on a deeper and personal level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 sz="1200">
                <a:cs typeface="Calibri"/>
              </a:rPr>
              <a:t>This data can be captured at the </a:t>
            </a:r>
            <a:r>
              <a:rPr lang="en-US" sz="1200">
                <a:cs typeface="Calibri"/>
              </a:rPr>
              <a:t>sign-up</a:t>
            </a:r>
            <a:r>
              <a:rPr lang="en" sz="1200">
                <a:cs typeface="Calibri"/>
              </a:rPr>
              <a:t> stage, sent out as a survey or j</a:t>
            </a:r>
            <a:r>
              <a:rPr lang="en-US" sz="1200">
                <a:cs typeface="Calibri"/>
              </a:rPr>
              <a:t>us</a:t>
            </a:r>
            <a:r>
              <a:rPr lang="en" sz="1200">
                <a:cs typeface="Calibri"/>
              </a:rPr>
              <a:t>t a section users can update before submitting the requests</a:t>
            </a:r>
          </a:p>
          <a:p>
            <a:endParaRPr lang="en-US" altLang="en-US"/>
          </a:p>
          <a:p>
            <a:endParaRPr lang="en-US" altLang="en-US"/>
          </a:p>
        </p:txBody>
      </p:sp>
      <p:sp>
        <p:nvSpPr>
          <p:cNvPr id="12292" name="Slide Number Placeholder 3">
            <a:extLst>
              <a:ext uri="{FF2B5EF4-FFF2-40B4-BE49-F238E27FC236}">
                <a16:creationId xmlns:a16="http://schemas.microsoft.com/office/drawing/2014/main" id="{70C94B5F-BFD9-2843-8E13-60E53DCD99E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F28DECE-C622-004A-ADDA-65EB2786641A}" type="slidenum">
              <a:rPr lang="en-US" altLang="en-US"/>
              <a:pPr/>
              <a:t>37</a:t>
            </a:fld>
            <a:endParaRPr lang="en-US" altLang="en-US"/>
          </a:p>
        </p:txBody>
      </p:sp>
    </p:spTree>
    <p:extLst>
      <p:ext uri="{BB962C8B-B14F-4D97-AF65-F5344CB8AC3E}">
        <p14:creationId xmlns:p14="http://schemas.microsoft.com/office/powerpoint/2010/main" val="7612347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05089517-D795-4B43-9B18-6AB4901474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C09DEA96-2DD4-674C-B34F-D42C0BEBE9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 typeface="Arial" panose="020B0604020202020204" pitchFamily="34" charset="0"/>
              <a:buChar char="•"/>
            </a:pPr>
            <a:r>
              <a:rPr lang="en-US" altLang="en-US"/>
              <a:t>Choose one of the clusters based on interactions</a:t>
            </a:r>
          </a:p>
          <a:p>
            <a:pPr marL="171450" indent="-171450">
              <a:buFont typeface="Arial" panose="020B0604020202020204" pitchFamily="34" charset="0"/>
              <a:buChar char="•"/>
            </a:pPr>
            <a:r>
              <a:rPr lang="en-US" b="0" i="0">
                <a:solidFill>
                  <a:srgbClr val="212529"/>
                </a:solidFill>
                <a:effectLst/>
                <a:latin typeface="Metropolis-Regular"/>
              </a:rPr>
              <a:t>Choose a user persona from that cluster - When you create a customer as one person regardless of what device they use, you can monitor their cross-screen behavior and see which device they are most likely to use for conversions.</a:t>
            </a:r>
          </a:p>
          <a:p>
            <a:pPr marL="171450" indent="-171450">
              <a:buFont typeface="Arial" panose="020B0604020202020204" pitchFamily="34" charset="0"/>
              <a:buChar char="•"/>
            </a:pPr>
            <a:r>
              <a:rPr lang="en-US" altLang="en-US" b="0" i="0">
                <a:solidFill>
                  <a:srgbClr val="212529"/>
                </a:solidFill>
                <a:effectLst/>
                <a:latin typeface="Metropolis-Regular"/>
              </a:rPr>
              <a:t>Fine tune your message- </a:t>
            </a:r>
            <a:r>
              <a:rPr lang="en-US" b="0" i="0">
                <a:solidFill>
                  <a:srgbClr val="212529"/>
                </a:solidFill>
                <a:effectLst/>
                <a:latin typeface="Metropolis-Regular"/>
              </a:rPr>
              <a:t>You can use all those insights above to personalize your marketing campaigns down to the smallest detail, targeting your customers’ specific interests and delivering your messages through the appropriate channel at just the right time when it’s time.</a:t>
            </a:r>
          </a:p>
          <a:p>
            <a:pPr marL="171450" indent="-171450">
              <a:buFont typeface="Arial" panose="020B0604020202020204" pitchFamily="34" charset="0"/>
              <a:buChar char="•"/>
            </a:pPr>
            <a:r>
              <a:rPr lang="en-US" altLang="en-US" b="0" i="0">
                <a:solidFill>
                  <a:srgbClr val="212529"/>
                </a:solidFill>
                <a:effectLst/>
                <a:latin typeface="Metropolis-Regular"/>
              </a:rPr>
              <a:t>Message Delivery- </a:t>
            </a:r>
            <a:r>
              <a:rPr lang="en-US" b="0" i="0">
                <a:solidFill>
                  <a:srgbClr val="212529"/>
                </a:solidFill>
                <a:effectLst/>
                <a:latin typeface="Metropolis-Regular"/>
              </a:rPr>
              <a:t>Precision marketing is essentially about fine-tuning your message to reach the right audience. By using data and analytics, you can optimize your campaigns for increased conversions and revenue.</a:t>
            </a:r>
            <a:endParaRPr lang="en-US" altLang="en-US"/>
          </a:p>
        </p:txBody>
      </p:sp>
      <p:sp>
        <p:nvSpPr>
          <p:cNvPr id="12292" name="Slide Number Placeholder 3">
            <a:extLst>
              <a:ext uri="{FF2B5EF4-FFF2-40B4-BE49-F238E27FC236}">
                <a16:creationId xmlns:a16="http://schemas.microsoft.com/office/drawing/2014/main" id="{70C94B5F-BFD9-2843-8E13-60E53DCD99E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F28DECE-C622-004A-ADDA-65EB2786641A}" type="slidenum">
              <a:rPr lang="en-US" altLang="en-US"/>
              <a:pPr/>
              <a:t>38</a:t>
            </a:fld>
            <a:endParaRPr lang="en-US" altLang="en-US"/>
          </a:p>
        </p:txBody>
      </p:sp>
    </p:spTree>
    <p:extLst>
      <p:ext uri="{BB962C8B-B14F-4D97-AF65-F5344CB8AC3E}">
        <p14:creationId xmlns:p14="http://schemas.microsoft.com/office/powerpoint/2010/main" val="42009344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05089517-D795-4B43-9B18-6AB4901474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C09DEA96-2DD4-674C-B34F-D42C0BEBE9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292" name="Slide Number Placeholder 3">
            <a:extLst>
              <a:ext uri="{FF2B5EF4-FFF2-40B4-BE49-F238E27FC236}">
                <a16:creationId xmlns:a16="http://schemas.microsoft.com/office/drawing/2014/main" id="{70C94B5F-BFD9-2843-8E13-60E53DCD99E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F28DECE-C622-004A-ADDA-65EB2786641A}" type="slidenum">
              <a:rPr lang="en-US" altLang="en-US"/>
              <a:pPr/>
              <a:t>39</a:t>
            </a:fld>
            <a:endParaRPr lang="en-US" altLang="en-US"/>
          </a:p>
        </p:txBody>
      </p:sp>
    </p:spTree>
    <p:extLst>
      <p:ext uri="{BB962C8B-B14F-4D97-AF65-F5344CB8AC3E}">
        <p14:creationId xmlns:p14="http://schemas.microsoft.com/office/powerpoint/2010/main" val="1139627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05089517-D795-4B43-9B18-6AB4901474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C09DEA96-2DD4-674C-B34F-D42C0BEBE9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292" name="Slide Number Placeholder 3">
            <a:extLst>
              <a:ext uri="{FF2B5EF4-FFF2-40B4-BE49-F238E27FC236}">
                <a16:creationId xmlns:a16="http://schemas.microsoft.com/office/drawing/2014/main" id="{70C94B5F-BFD9-2843-8E13-60E53DCD99E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F28DECE-C622-004A-ADDA-65EB2786641A}" type="slidenum">
              <a:rPr lang="en-US" altLang="en-US"/>
              <a:pPr/>
              <a:t>40</a:t>
            </a:fld>
            <a:endParaRPr lang="en-US" altLang="en-US"/>
          </a:p>
        </p:txBody>
      </p:sp>
    </p:spTree>
    <p:extLst>
      <p:ext uri="{BB962C8B-B14F-4D97-AF65-F5344CB8AC3E}">
        <p14:creationId xmlns:p14="http://schemas.microsoft.com/office/powerpoint/2010/main" val="2443118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21AC9C29-0E8E-8747-AB10-B0154204DAF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a:extLst>
              <a:ext uri="{FF2B5EF4-FFF2-40B4-BE49-F238E27FC236}">
                <a16:creationId xmlns:a16="http://schemas.microsoft.com/office/drawing/2014/main" id="{B5A70DBB-8047-4447-963B-438C4475EA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7524" name="Slide Number Placeholder 3">
            <a:extLst>
              <a:ext uri="{FF2B5EF4-FFF2-40B4-BE49-F238E27FC236}">
                <a16:creationId xmlns:a16="http://schemas.microsoft.com/office/drawing/2014/main" id="{1AF0F16F-1578-8448-AA14-614CFE79177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50888" indent="-288925">
              <a:defRPr>
                <a:solidFill>
                  <a:schemeClr val="tx1"/>
                </a:solidFill>
                <a:latin typeface="Calibri" panose="020F0502020204030204" pitchFamily="34" charset="0"/>
              </a:defRPr>
            </a:lvl2pPr>
            <a:lvl3pPr marL="1155700" indent="-230188">
              <a:defRPr>
                <a:solidFill>
                  <a:schemeClr val="tx1"/>
                </a:solidFill>
                <a:latin typeface="Calibri" panose="020F0502020204030204" pitchFamily="34" charset="0"/>
              </a:defRPr>
            </a:lvl3pPr>
            <a:lvl4pPr marL="1617663" indent="-230188">
              <a:defRPr>
                <a:solidFill>
                  <a:schemeClr val="tx1"/>
                </a:solidFill>
                <a:latin typeface="Calibri" panose="020F0502020204030204" pitchFamily="34" charset="0"/>
              </a:defRPr>
            </a:lvl4pPr>
            <a:lvl5pPr marL="2079625" indent="-230188">
              <a:defRPr>
                <a:solidFill>
                  <a:schemeClr val="tx1"/>
                </a:solidFill>
                <a:latin typeface="Calibri" panose="020F0502020204030204" pitchFamily="34" charset="0"/>
              </a:defRPr>
            </a:lvl5pPr>
            <a:lvl6pPr marL="2536825" indent="-230188" eaLnBrk="0" fontAlgn="base" hangingPunct="0">
              <a:spcBef>
                <a:spcPct val="0"/>
              </a:spcBef>
              <a:spcAft>
                <a:spcPct val="0"/>
              </a:spcAft>
              <a:defRPr>
                <a:solidFill>
                  <a:schemeClr val="tx1"/>
                </a:solidFill>
                <a:latin typeface="Calibri" panose="020F0502020204030204" pitchFamily="34" charset="0"/>
              </a:defRPr>
            </a:lvl6pPr>
            <a:lvl7pPr marL="2994025" indent="-230188" eaLnBrk="0" fontAlgn="base" hangingPunct="0">
              <a:spcBef>
                <a:spcPct val="0"/>
              </a:spcBef>
              <a:spcAft>
                <a:spcPct val="0"/>
              </a:spcAft>
              <a:defRPr>
                <a:solidFill>
                  <a:schemeClr val="tx1"/>
                </a:solidFill>
                <a:latin typeface="Calibri" panose="020F0502020204030204" pitchFamily="34" charset="0"/>
              </a:defRPr>
            </a:lvl7pPr>
            <a:lvl8pPr marL="3451225" indent="-230188" eaLnBrk="0" fontAlgn="base" hangingPunct="0">
              <a:spcBef>
                <a:spcPct val="0"/>
              </a:spcBef>
              <a:spcAft>
                <a:spcPct val="0"/>
              </a:spcAft>
              <a:defRPr>
                <a:solidFill>
                  <a:schemeClr val="tx1"/>
                </a:solidFill>
                <a:latin typeface="Calibri" panose="020F0502020204030204" pitchFamily="34" charset="0"/>
              </a:defRPr>
            </a:lvl8pPr>
            <a:lvl9pPr marL="3908425" indent="-230188" eaLnBrk="0" fontAlgn="base" hangingPunct="0">
              <a:spcBef>
                <a:spcPct val="0"/>
              </a:spcBef>
              <a:spcAft>
                <a:spcPct val="0"/>
              </a:spcAft>
              <a:defRPr>
                <a:solidFill>
                  <a:schemeClr val="tx1"/>
                </a:solidFill>
                <a:latin typeface="Calibri" panose="020F0502020204030204" pitchFamily="34" charset="0"/>
              </a:defRPr>
            </a:lvl9pPr>
          </a:lstStyle>
          <a:p>
            <a:fld id="{B042679B-635D-6340-9859-BB1C51460443}" type="slidenum">
              <a:rPr lang="en-US" altLang="en-US"/>
              <a:pPr/>
              <a:t>4</a:t>
            </a:fld>
            <a:endParaRPr lang="en-US" altLang="en-US"/>
          </a:p>
        </p:txBody>
      </p:sp>
    </p:spTree>
    <p:extLst>
      <p:ext uri="{BB962C8B-B14F-4D97-AF65-F5344CB8AC3E}">
        <p14:creationId xmlns:p14="http://schemas.microsoft.com/office/powerpoint/2010/main" val="2004088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48BED0EB-BAB6-8945-8A9C-3A98465B771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3009C21E-6A6C-F147-99C2-3AF881A901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342900" indent="-342900">
              <a:defRPr/>
            </a:pPr>
            <a:r>
              <a:rPr lang="en-AU" sz="1200">
                <a:cs typeface="Calibri"/>
              </a:rPr>
              <a:t>Reaching out to the customer when they are most likely to purchase ensures better conversion ratio and cost saving</a:t>
            </a:r>
            <a:endParaRPr lang="en-US"/>
          </a:p>
          <a:p>
            <a:pPr marL="342900" indent="-342900">
              <a:defRPr/>
            </a:pPr>
            <a:endParaRPr lang="en-AU" sz="1200">
              <a:cs typeface="Calibri"/>
            </a:endParaRPr>
          </a:p>
          <a:p>
            <a:pPr marL="342900" indent="-342900">
              <a:defRPr/>
            </a:pPr>
            <a:r>
              <a:rPr lang="en-AU" sz="1200">
                <a:cs typeface="Calibri"/>
              </a:rPr>
              <a:t>Cluster Analysis can be combined with precision marketing to have more impactful outcomes from marketing campaigns</a:t>
            </a:r>
          </a:p>
          <a:p>
            <a:pPr defTabSz="685800"/>
            <a:endParaRPr lang="en-US" altLang="en-US"/>
          </a:p>
        </p:txBody>
      </p:sp>
      <p:sp>
        <p:nvSpPr>
          <p:cNvPr id="16388" name="Slide Number Placeholder 3">
            <a:extLst>
              <a:ext uri="{FF2B5EF4-FFF2-40B4-BE49-F238E27FC236}">
                <a16:creationId xmlns:a16="http://schemas.microsoft.com/office/drawing/2014/main" id="{C9595E7F-CBA9-0C46-9A07-B56F618AEFD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4E1BCCB-FF99-A140-B124-54669B0501D5}" type="slidenum">
              <a:rPr lang="en-US" altLang="en-US"/>
              <a:pPr/>
              <a:t>41</a:t>
            </a:fld>
            <a:endParaRPr lang="en-US" altLang="en-US"/>
          </a:p>
        </p:txBody>
      </p:sp>
    </p:spTree>
    <p:extLst>
      <p:ext uri="{BB962C8B-B14F-4D97-AF65-F5344CB8AC3E}">
        <p14:creationId xmlns:p14="http://schemas.microsoft.com/office/powerpoint/2010/main" val="41163467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21AC9C29-0E8E-8747-AB10-B0154204DAF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a:extLst>
              <a:ext uri="{FF2B5EF4-FFF2-40B4-BE49-F238E27FC236}">
                <a16:creationId xmlns:a16="http://schemas.microsoft.com/office/drawing/2014/main" id="{B5A70DBB-8047-4447-963B-438C4475EA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7524" name="Slide Number Placeholder 3">
            <a:extLst>
              <a:ext uri="{FF2B5EF4-FFF2-40B4-BE49-F238E27FC236}">
                <a16:creationId xmlns:a16="http://schemas.microsoft.com/office/drawing/2014/main" id="{1AF0F16F-1578-8448-AA14-614CFE79177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50888" indent="-288925">
              <a:defRPr>
                <a:solidFill>
                  <a:schemeClr val="tx1"/>
                </a:solidFill>
                <a:latin typeface="Calibri" panose="020F0502020204030204" pitchFamily="34" charset="0"/>
              </a:defRPr>
            </a:lvl2pPr>
            <a:lvl3pPr marL="1155700" indent="-230188">
              <a:defRPr>
                <a:solidFill>
                  <a:schemeClr val="tx1"/>
                </a:solidFill>
                <a:latin typeface="Calibri" panose="020F0502020204030204" pitchFamily="34" charset="0"/>
              </a:defRPr>
            </a:lvl3pPr>
            <a:lvl4pPr marL="1617663" indent="-230188">
              <a:defRPr>
                <a:solidFill>
                  <a:schemeClr val="tx1"/>
                </a:solidFill>
                <a:latin typeface="Calibri" panose="020F0502020204030204" pitchFamily="34" charset="0"/>
              </a:defRPr>
            </a:lvl4pPr>
            <a:lvl5pPr marL="2079625" indent="-230188">
              <a:defRPr>
                <a:solidFill>
                  <a:schemeClr val="tx1"/>
                </a:solidFill>
                <a:latin typeface="Calibri" panose="020F0502020204030204" pitchFamily="34" charset="0"/>
              </a:defRPr>
            </a:lvl5pPr>
            <a:lvl6pPr marL="2536825" indent="-230188" eaLnBrk="0" fontAlgn="base" hangingPunct="0">
              <a:spcBef>
                <a:spcPct val="0"/>
              </a:spcBef>
              <a:spcAft>
                <a:spcPct val="0"/>
              </a:spcAft>
              <a:defRPr>
                <a:solidFill>
                  <a:schemeClr val="tx1"/>
                </a:solidFill>
                <a:latin typeface="Calibri" panose="020F0502020204030204" pitchFamily="34" charset="0"/>
              </a:defRPr>
            </a:lvl6pPr>
            <a:lvl7pPr marL="2994025" indent="-230188" eaLnBrk="0" fontAlgn="base" hangingPunct="0">
              <a:spcBef>
                <a:spcPct val="0"/>
              </a:spcBef>
              <a:spcAft>
                <a:spcPct val="0"/>
              </a:spcAft>
              <a:defRPr>
                <a:solidFill>
                  <a:schemeClr val="tx1"/>
                </a:solidFill>
                <a:latin typeface="Calibri" panose="020F0502020204030204" pitchFamily="34" charset="0"/>
              </a:defRPr>
            </a:lvl7pPr>
            <a:lvl8pPr marL="3451225" indent="-230188" eaLnBrk="0" fontAlgn="base" hangingPunct="0">
              <a:spcBef>
                <a:spcPct val="0"/>
              </a:spcBef>
              <a:spcAft>
                <a:spcPct val="0"/>
              </a:spcAft>
              <a:defRPr>
                <a:solidFill>
                  <a:schemeClr val="tx1"/>
                </a:solidFill>
                <a:latin typeface="Calibri" panose="020F0502020204030204" pitchFamily="34" charset="0"/>
              </a:defRPr>
            </a:lvl8pPr>
            <a:lvl9pPr marL="3908425" indent="-230188" eaLnBrk="0" fontAlgn="base" hangingPunct="0">
              <a:spcBef>
                <a:spcPct val="0"/>
              </a:spcBef>
              <a:spcAft>
                <a:spcPct val="0"/>
              </a:spcAft>
              <a:defRPr>
                <a:solidFill>
                  <a:schemeClr val="tx1"/>
                </a:solidFill>
                <a:latin typeface="Calibri" panose="020F0502020204030204" pitchFamily="34" charset="0"/>
              </a:defRPr>
            </a:lvl9pPr>
          </a:lstStyle>
          <a:p>
            <a:fld id="{B042679B-635D-6340-9859-BB1C51460443}" type="slidenum">
              <a:rPr lang="en-US" altLang="en-US"/>
              <a:pPr/>
              <a:t>42</a:t>
            </a:fld>
            <a:endParaRPr lang="en-US" altLang="en-US"/>
          </a:p>
        </p:txBody>
      </p:sp>
    </p:spTree>
    <p:extLst>
      <p:ext uri="{BB962C8B-B14F-4D97-AF65-F5344CB8AC3E}">
        <p14:creationId xmlns:p14="http://schemas.microsoft.com/office/powerpoint/2010/main" val="14090582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719C4350-18E5-404E-B662-A7D91AB2CBD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D8890C6A-71E2-7A40-970A-67BEF58B72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Gathering slide</a:t>
            </a:r>
          </a:p>
        </p:txBody>
      </p:sp>
      <p:sp>
        <p:nvSpPr>
          <p:cNvPr id="6148" name="Slide Number Placeholder 3">
            <a:extLst>
              <a:ext uri="{FF2B5EF4-FFF2-40B4-BE49-F238E27FC236}">
                <a16:creationId xmlns:a16="http://schemas.microsoft.com/office/drawing/2014/main" id="{2F927F7C-8ACB-3C41-A116-661677E18A5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AC0E2CB-5974-0A4A-8B24-62F118B4C6FE}" type="slidenum">
              <a:rPr lang="en-US" altLang="en-US"/>
              <a:pPr/>
              <a:t>43</a:t>
            </a:fld>
            <a:endParaRPr lang="en-US" altLang="en-US"/>
          </a:p>
        </p:txBody>
      </p:sp>
    </p:spTree>
    <p:extLst>
      <p:ext uri="{BB962C8B-B14F-4D97-AF65-F5344CB8AC3E}">
        <p14:creationId xmlns:p14="http://schemas.microsoft.com/office/powerpoint/2010/main" val="41658050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90511E-ECF3-8943-8800-D329B53B9108}" type="slidenum">
              <a:rPr lang="en-US" altLang="en-US" smtClean="0"/>
              <a:pPr/>
              <a:t>47</a:t>
            </a:fld>
            <a:endParaRPr lang="en-US" altLang="en-US"/>
          </a:p>
        </p:txBody>
      </p:sp>
    </p:spTree>
    <p:extLst>
      <p:ext uri="{BB962C8B-B14F-4D97-AF65-F5344CB8AC3E}">
        <p14:creationId xmlns:p14="http://schemas.microsoft.com/office/powerpoint/2010/main" val="13750889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90511E-ECF3-8943-8800-D329B53B9108}" type="slidenum">
              <a:rPr lang="en-US" altLang="en-US" smtClean="0"/>
              <a:pPr/>
              <a:t>49</a:t>
            </a:fld>
            <a:endParaRPr lang="en-US" altLang="en-US"/>
          </a:p>
        </p:txBody>
      </p:sp>
    </p:spTree>
    <p:extLst>
      <p:ext uri="{BB962C8B-B14F-4D97-AF65-F5344CB8AC3E}">
        <p14:creationId xmlns:p14="http://schemas.microsoft.com/office/powerpoint/2010/main" val="18906021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B77D34D7-71A2-104E-8BF5-123B0FF5EA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5FE984B3-5BCD-D849-8E3E-E12FD1B345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You have to be aware of one of the latest trending memes to get this one, but as you can see It’s Going Better Than it Started! </a:t>
            </a:r>
          </a:p>
        </p:txBody>
      </p:sp>
      <p:sp>
        <p:nvSpPr>
          <p:cNvPr id="28676" name="Slide Number Placeholder 3">
            <a:extLst>
              <a:ext uri="{FF2B5EF4-FFF2-40B4-BE49-F238E27FC236}">
                <a16:creationId xmlns:a16="http://schemas.microsoft.com/office/drawing/2014/main" id="{27DFD8D3-9850-3A4C-860E-AF40E7C0F6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D77EDC0-1BDF-F049-B5FD-236C447EA68B}" type="slidenum">
              <a:rPr lang="en-US" altLang="en-US"/>
              <a:pPr/>
              <a:t>50</a:t>
            </a:fld>
            <a:endParaRPr lang="en-US" altLang="en-US"/>
          </a:p>
        </p:txBody>
      </p:sp>
    </p:spTree>
    <p:extLst>
      <p:ext uri="{BB962C8B-B14F-4D97-AF65-F5344CB8AC3E}">
        <p14:creationId xmlns:p14="http://schemas.microsoft.com/office/powerpoint/2010/main" val="34358187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B77D34D7-71A2-104E-8BF5-123B0FF5EA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5FE984B3-5BCD-D849-8E3E-E12FD1B345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You have to be aware of one of the latest trending memes to get this one, but as you can see It’s Going Better Than it Started! </a:t>
            </a:r>
          </a:p>
        </p:txBody>
      </p:sp>
      <p:sp>
        <p:nvSpPr>
          <p:cNvPr id="28676" name="Slide Number Placeholder 3">
            <a:extLst>
              <a:ext uri="{FF2B5EF4-FFF2-40B4-BE49-F238E27FC236}">
                <a16:creationId xmlns:a16="http://schemas.microsoft.com/office/drawing/2014/main" id="{27DFD8D3-9850-3A4C-860E-AF40E7C0F6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D77EDC0-1BDF-F049-B5FD-236C447EA68B}" type="slidenum">
              <a:rPr lang="en-US" altLang="en-US"/>
              <a:pPr/>
              <a:t>51</a:t>
            </a:fld>
            <a:endParaRPr lang="en-US" altLang="en-US"/>
          </a:p>
        </p:txBody>
      </p:sp>
    </p:spTree>
    <p:extLst>
      <p:ext uri="{BB962C8B-B14F-4D97-AF65-F5344CB8AC3E}">
        <p14:creationId xmlns:p14="http://schemas.microsoft.com/office/powerpoint/2010/main" val="3374066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05089517-D795-4B43-9B18-6AB4901474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C09DEA96-2DD4-674C-B34F-D42C0BEBE9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Amy – 5 mins </a:t>
            </a:r>
          </a:p>
        </p:txBody>
      </p:sp>
      <p:sp>
        <p:nvSpPr>
          <p:cNvPr id="12292" name="Slide Number Placeholder 3">
            <a:extLst>
              <a:ext uri="{FF2B5EF4-FFF2-40B4-BE49-F238E27FC236}">
                <a16:creationId xmlns:a16="http://schemas.microsoft.com/office/drawing/2014/main" id="{70C94B5F-BFD9-2843-8E13-60E53DCD99E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F28DECE-C622-004A-ADDA-65EB2786641A}" type="slidenum">
              <a:rPr lang="en-US" altLang="en-US"/>
              <a:pPr/>
              <a:t>52</a:t>
            </a:fld>
            <a:endParaRPr lang="en-US" altLang="en-US"/>
          </a:p>
        </p:txBody>
      </p:sp>
    </p:spTree>
    <p:extLst>
      <p:ext uri="{BB962C8B-B14F-4D97-AF65-F5344CB8AC3E}">
        <p14:creationId xmlns:p14="http://schemas.microsoft.com/office/powerpoint/2010/main" val="6951387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05089517-D795-4B43-9B18-6AB4901474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C09DEA96-2DD4-674C-B34F-D42C0BEBE9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Amy – 5 mins </a:t>
            </a:r>
          </a:p>
        </p:txBody>
      </p:sp>
      <p:sp>
        <p:nvSpPr>
          <p:cNvPr id="12292" name="Slide Number Placeholder 3">
            <a:extLst>
              <a:ext uri="{FF2B5EF4-FFF2-40B4-BE49-F238E27FC236}">
                <a16:creationId xmlns:a16="http://schemas.microsoft.com/office/drawing/2014/main" id="{70C94B5F-BFD9-2843-8E13-60E53DCD99E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F28DECE-C622-004A-ADDA-65EB2786641A}" type="slidenum">
              <a:rPr lang="en-US" altLang="en-US"/>
              <a:pPr/>
              <a:t>53</a:t>
            </a:fld>
            <a:endParaRPr lang="en-US" altLang="en-US"/>
          </a:p>
        </p:txBody>
      </p:sp>
    </p:spTree>
    <p:extLst>
      <p:ext uri="{BB962C8B-B14F-4D97-AF65-F5344CB8AC3E}">
        <p14:creationId xmlns:p14="http://schemas.microsoft.com/office/powerpoint/2010/main" val="17325822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B77D34D7-71A2-104E-8BF5-123B0FF5EA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5FE984B3-5BCD-D849-8E3E-E12FD1B345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You have to be aware of one of the latest trending memes to get this one, but as you can see It’s Going Better Than it Started! </a:t>
            </a:r>
          </a:p>
        </p:txBody>
      </p:sp>
      <p:sp>
        <p:nvSpPr>
          <p:cNvPr id="28676" name="Slide Number Placeholder 3">
            <a:extLst>
              <a:ext uri="{FF2B5EF4-FFF2-40B4-BE49-F238E27FC236}">
                <a16:creationId xmlns:a16="http://schemas.microsoft.com/office/drawing/2014/main" id="{27DFD8D3-9850-3A4C-860E-AF40E7C0F6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D77EDC0-1BDF-F049-B5FD-236C447EA68B}" type="slidenum">
              <a:rPr lang="en-US" altLang="en-US"/>
              <a:pPr/>
              <a:t>54</a:t>
            </a:fld>
            <a:endParaRPr lang="en-US" altLang="en-US"/>
          </a:p>
        </p:txBody>
      </p:sp>
    </p:spTree>
    <p:extLst>
      <p:ext uri="{BB962C8B-B14F-4D97-AF65-F5344CB8AC3E}">
        <p14:creationId xmlns:p14="http://schemas.microsoft.com/office/powerpoint/2010/main" val="1321803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B77D34D7-71A2-104E-8BF5-123B0FF5EA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5FE984B3-5BCD-D849-8E3E-E12FD1B345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You have to be aware of one of the latest trending memes to get this one, but as you can see It’s Going Better Than it Started! </a:t>
            </a:r>
          </a:p>
        </p:txBody>
      </p:sp>
      <p:sp>
        <p:nvSpPr>
          <p:cNvPr id="28676" name="Slide Number Placeholder 3">
            <a:extLst>
              <a:ext uri="{FF2B5EF4-FFF2-40B4-BE49-F238E27FC236}">
                <a16:creationId xmlns:a16="http://schemas.microsoft.com/office/drawing/2014/main" id="{27DFD8D3-9850-3A4C-860E-AF40E7C0F6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D77EDC0-1BDF-F049-B5FD-236C447EA68B}" type="slidenum">
              <a:rPr lang="en-US" altLang="en-US"/>
              <a:pPr/>
              <a:t>5</a:t>
            </a:fld>
            <a:endParaRPr lang="en-US" altLang="en-US"/>
          </a:p>
        </p:txBody>
      </p:sp>
    </p:spTree>
    <p:extLst>
      <p:ext uri="{BB962C8B-B14F-4D97-AF65-F5344CB8AC3E}">
        <p14:creationId xmlns:p14="http://schemas.microsoft.com/office/powerpoint/2010/main" val="28823473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719C4350-18E5-404E-B662-A7D91AB2CBD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D8890C6A-71E2-7A40-970A-67BEF58B72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Gathering slide</a:t>
            </a:r>
          </a:p>
        </p:txBody>
      </p:sp>
      <p:sp>
        <p:nvSpPr>
          <p:cNvPr id="6148" name="Slide Number Placeholder 3">
            <a:extLst>
              <a:ext uri="{FF2B5EF4-FFF2-40B4-BE49-F238E27FC236}">
                <a16:creationId xmlns:a16="http://schemas.microsoft.com/office/drawing/2014/main" id="{2F927F7C-8ACB-3C41-A116-661677E18A5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AC0E2CB-5974-0A4A-8B24-62F118B4C6FE}" type="slidenum">
              <a:rPr lang="en-US" altLang="en-US"/>
              <a:pPr/>
              <a:t>55</a:t>
            </a:fld>
            <a:endParaRPr lang="en-US" altLang="en-US"/>
          </a:p>
        </p:txBody>
      </p:sp>
    </p:spTree>
    <p:extLst>
      <p:ext uri="{BB962C8B-B14F-4D97-AF65-F5344CB8AC3E}">
        <p14:creationId xmlns:p14="http://schemas.microsoft.com/office/powerpoint/2010/main" val="34738528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719C4350-18E5-404E-B662-A7D91AB2CBD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D8890C6A-71E2-7A40-970A-67BEF58B72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Gathering slide</a:t>
            </a:r>
          </a:p>
        </p:txBody>
      </p:sp>
      <p:sp>
        <p:nvSpPr>
          <p:cNvPr id="6148" name="Slide Number Placeholder 3">
            <a:extLst>
              <a:ext uri="{FF2B5EF4-FFF2-40B4-BE49-F238E27FC236}">
                <a16:creationId xmlns:a16="http://schemas.microsoft.com/office/drawing/2014/main" id="{2F927F7C-8ACB-3C41-A116-661677E18A5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AC0E2CB-5974-0A4A-8B24-62F118B4C6FE}" type="slidenum">
              <a:rPr lang="en-US" altLang="en-US"/>
              <a:pPr/>
              <a:t>56</a:t>
            </a:fld>
            <a:endParaRPr lang="en-US" altLang="en-US"/>
          </a:p>
        </p:txBody>
      </p:sp>
    </p:spTree>
    <p:extLst>
      <p:ext uri="{BB962C8B-B14F-4D97-AF65-F5344CB8AC3E}">
        <p14:creationId xmlns:p14="http://schemas.microsoft.com/office/powerpoint/2010/main" val="1811785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B77D34D7-71A2-104E-8BF5-123B0FF5EA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5FE984B3-5BCD-D849-8E3E-E12FD1B345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You have to be aware of one of the latest trending memes to get this one, but as you can see It’s Going Better Than it Started! </a:t>
            </a:r>
          </a:p>
        </p:txBody>
      </p:sp>
      <p:sp>
        <p:nvSpPr>
          <p:cNvPr id="28676" name="Slide Number Placeholder 3">
            <a:extLst>
              <a:ext uri="{FF2B5EF4-FFF2-40B4-BE49-F238E27FC236}">
                <a16:creationId xmlns:a16="http://schemas.microsoft.com/office/drawing/2014/main" id="{27DFD8D3-9850-3A4C-860E-AF40E7C0F6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D77EDC0-1BDF-F049-B5FD-236C447EA68B}" type="slidenum">
              <a:rPr lang="en-US" altLang="en-US"/>
              <a:pPr/>
              <a:t>57</a:t>
            </a:fld>
            <a:endParaRPr lang="en-US" altLang="en-US"/>
          </a:p>
        </p:txBody>
      </p:sp>
    </p:spTree>
    <p:extLst>
      <p:ext uri="{BB962C8B-B14F-4D97-AF65-F5344CB8AC3E}">
        <p14:creationId xmlns:p14="http://schemas.microsoft.com/office/powerpoint/2010/main" val="31162497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719C4350-18E5-404E-B662-A7D91AB2CBD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D8890C6A-71E2-7A40-970A-67BEF58B72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Gathering slide</a:t>
            </a:r>
          </a:p>
        </p:txBody>
      </p:sp>
      <p:sp>
        <p:nvSpPr>
          <p:cNvPr id="6148" name="Slide Number Placeholder 3">
            <a:extLst>
              <a:ext uri="{FF2B5EF4-FFF2-40B4-BE49-F238E27FC236}">
                <a16:creationId xmlns:a16="http://schemas.microsoft.com/office/drawing/2014/main" id="{2F927F7C-8ACB-3C41-A116-661677E18A5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AC0E2CB-5974-0A4A-8B24-62F118B4C6FE}" type="slidenum">
              <a:rPr lang="en-US" altLang="en-US"/>
              <a:pPr/>
              <a:t>58</a:t>
            </a:fld>
            <a:endParaRPr lang="en-US" altLang="en-US"/>
          </a:p>
        </p:txBody>
      </p:sp>
    </p:spTree>
    <p:extLst>
      <p:ext uri="{BB962C8B-B14F-4D97-AF65-F5344CB8AC3E}">
        <p14:creationId xmlns:p14="http://schemas.microsoft.com/office/powerpoint/2010/main" val="11430517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719C4350-18E5-404E-B662-A7D91AB2CBD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D8890C6A-71E2-7A40-970A-67BEF58B72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Gathering slide</a:t>
            </a:r>
          </a:p>
        </p:txBody>
      </p:sp>
      <p:sp>
        <p:nvSpPr>
          <p:cNvPr id="6148" name="Slide Number Placeholder 3">
            <a:extLst>
              <a:ext uri="{FF2B5EF4-FFF2-40B4-BE49-F238E27FC236}">
                <a16:creationId xmlns:a16="http://schemas.microsoft.com/office/drawing/2014/main" id="{2F927F7C-8ACB-3C41-A116-661677E18A5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AC0E2CB-5974-0A4A-8B24-62F118B4C6FE}" type="slidenum">
              <a:rPr lang="en-US" altLang="en-US"/>
              <a:pPr/>
              <a:t>59</a:t>
            </a:fld>
            <a:endParaRPr lang="en-US" altLang="en-US"/>
          </a:p>
        </p:txBody>
      </p:sp>
    </p:spTree>
    <p:extLst>
      <p:ext uri="{BB962C8B-B14F-4D97-AF65-F5344CB8AC3E}">
        <p14:creationId xmlns:p14="http://schemas.microsoft.com/office/powerpoint/2010/main" val="9986370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719C4350-18E5-404E-B662-A7D91AB2CBD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D8890C6A-71E2-7A40-970A-67BEF58B72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Gathering slide</a:t>
            </a:r>
          </a:p>
        </p:txBody>
      </p:sp>
      <p:sp>
        <p:nvSpPr>
          <p:cNvPr id="6148" name="Slide Number Placeholder 3">
            <a:extLst>
              <a:ext uri="{FF2B5EF4-FFF2-40B4-BE49-F238E27FC236}">
                <a16:creationId xmlns:a16="http://schemas.microsoft.com/office/drawing/2014/main" id="{2F927F7C-8ACB-3C41-A116-661677E18A5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AC0E2CB-5974-0A4A-8B24-62F118B4C6FE}" type="slidenum">
              <a:rPr lang="en-US" altLang="en-US"/>
              <a:pPr/>
              <a:t>60</a:t>
            </a:fld>
            <a:endParaRPr lang="en-US" altLang="en-US"/>
          </a:p>
        </p:txBody>
      </p:sp>
    </p:spTree>
    <p:extLst>
      <p:ext uri="{BB962C8B-B14F-4D97-AF65-F5344CB8AC3E}">
        <p14:creationId xmlns:p14="http://schemas.microsoft.com/office/powerpoint/2010/main" val="5417322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05089517-D795-4B43-9B18-6AB4901474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C09DEA96-2DD4-674C-B34F-D42C0BEBE9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Amy – 5 mins </a:t>
            </a:r>
          </a:p>
        </p:txBody>
      </p:sp>
      <p:sp>
        <p:nvSpPr>
          <p:cNvPr id="12292" name="Slide Number Placeholder 3">
            <a:extLst>
              <a:ext uri="{FF2B5EF4-FFF2-40B4-BE49-F238E27FC236}">
                <a16:creationId xmlns:a16="http://schemas.microsoft.com/office/drawing/2014/main" id="{70C94B5F-BFD9-2843-8E13-60E53DCD99E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F28DECE-C622-004A-ADDA-65EB2786641A}" type="slidenum">
              <a:rPr lang="en-US" altLang="en-US"/>
              <a:pPr/>
              <a:t>61</a:t>
            </a:fld>
            <a:endParaRPr lang="en-US" altLang="en-US"/>
          </a:p>
        </p:txBody>
      </p:sp>
    </p:spTree>
    <p:extLst>
      <p:ext uri="{BB962C8B-B14F-4D97-AF65-F5344CB8AC3E}">
        <p14:creationId xmlns:p14="http://schemas.microsoft.com/office/powerpoint/2010/main" val="845171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48BED0EB-BAB6-8945-8A9C-3A98465B771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3009C21E-6A6C-F147-99C2-3AF881A901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685800" eaLnBrk="1" hangingPunct="1">
              <a:spcBef>
                <a:spcPct val="0"/>
              </a:spcBef>
            </a:pPr>
            <a:r>
              <a:rPr lang="en-US" altLang="en-US" sz="900" b="1">
                <a:latin typeface="Arial Regular"/>
              </a:rPr>
              <a:t>BACKRUB // GOOGLE</a:t>
            </a:r>
          </a:p>
          <a:p>
            <a:pPr defTabSz="685800" eaLnBrk="1" hangingPunct="1">
              <a:spcBef>
                <a:spcPct val="0"/>
              </a:spcBef>
            </a:pPr>
            <a:r>
              <a:rPr lang="en-US" altLang="en-US" sz="900" b="1">
                <a:latin typeface="Arial Regular"/>
              </a:rPr>
              <a:t>BRAD’S DRINK // PEPSI</a:t>
            </a:r>
          </a:p>
          <a:p>
            <a:pPr defTabSz="685800" eaLnBrk="1" hangingPunct="1">
              <a:spcBef>
                <a:spcPct val="0"/>
              </a:spcBef>
            </a:pPr>
            <a:r>
              <a:rPr lang="en-US" altLang="en-US" sz="900" b="1">
                <a:latin typeface="Arial Regular"/>
              </a:rPr>
              <a:t>BLUE RIBBON SPORTS // NIKE</a:t>
            </a:r>
          </a:p>
          <a:p>
            <a:pPr defTabSz="685800" eaLnBrk="1" hangingPunct="1">
              <a:spcBef>
                <a:spcPct val="0"/>
              </a:spcBef>
            </a:pPr>
            <a:r>
              <a:rPr lang="en-US" altLang="en-US" sz="900" b="1">
                <a:latin typeface="Arial Regular"/>
              </a:rPr>
              <a:t>SOUND OF MUSIC // BEST BUY</a:t>
            </a:r>
          </a:p>
          <a:p>
            <a:pPr defTabSz="685800" eaLnBrk="1" hangingPunct="1">
              <a:spcBef>
                <a:spcPct val="0"/>
              </a:spcBef>
            </a:pPr>
            <a:r>
              <a:rPr lang="en-US" altLang="en-US" sz="900" b="1">
                <a:latin typeface="Arial Regular"/>
              </a:rPr>
              <a:t>GOODFELLOW’S DRY GOODS COMPANY // TARGET</a:t>
            </a:r>
          </a:p>
          <a:p>
            <a:pPr defTabSz="685800" eaLnBrk="1" hangingPunct="1">
              <a:spcBef>
                <a:spcPct val="0"/>
              </a:spcBef>
            </a:pPr>
            <a:r>
              <a:rPr lang="en-US" altLang="en-US" sz="900" b="1">
                <a:latin typeface="Arial Regular"/>
              </a:rPr>
              <a:t>RELENTLESS // AMAZON</a:t>
            </a:r>
          </a:p>
          <a:p>
            <a:pPr defTabSz="685800"/>
            <a:endParaRPr lang="en-US" altLang="en-US"/>
          </a:p>
        </p:txBody>
      </p:sp>
      <p:sp>
        <p:nvSpPr>
          <p:cNvPr id="16388" name="Slide Number Placeholder 3">
            <a:extLst>
              <a:ext uri="{FF2B5EF4-FFF2-40B4-BE49-F238E27FC236}">
                <a16:creationId xmlns:a16="http://schemas.microsoft.com/office/drawing/2014/main" id="{C9595E7F-CBA9-0C46-9A07-B56F618AEFD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4E1BCCB-FF99-A140-B124-54669B0501D5}" type="slidenum">
              <a:rPr lang="en-US" altLang="en-US"/>
              <a:pPr/>
              <a:t>62</a:t>
            </a:fld>
            <a:endParaRPr lang="en-US" altLang="en-US"/>
          </a:p>
        </p:txBody>
      </p:sp>
    </p:spTree>
    <p:extLst>
      <p:ext uri="{BB962C8B-B14F-4D97-AF65-F5344CB8AC3E}">
        <p14:creationId xmlns:p14="http://schemas.microsoft.com/office/powerpoint/2010/main" val="1345095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530B1D44-1ECE-5549-8DDA-7180E705729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a:extLst>
              <a:ext uri="{FF2B5EF4-FFF2-40B4-BE49-F238E27FC236}">
                <a16:creationId xmlns:a16="http://schemas.microsoft.com/office/drawing/2014/main" id="{F5781944-B621-6E4D-88EE-6E475B25E7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6868" name="Slide Number Placeholder 3">
            <a:extLst>
              <a:ext uri="{FF2B5EF4-FFF2-40B4-BE49-F238E27FC236}">
                <a16:creationId xmlns:a16="http://schemas.microsoft.com/office/drawing/2014/main" id="{BB5BC460-2327-6340-9AE4-052285772D3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50888" indent="-288925">
              <a:defRPr>
                <a:solidFill>
                  <a:schemeClr val="tx1"/>
                </a:solidFill>
                <a:latin typeface="Calibri" panose="020F0502020204030204" pitchFamily="34" charset="0"/>
              </a:defRPr>
            </a:lvl2pPr>
            <a:lvl3pPr marL="1155700" indent="-230188">
              <a:defRPr>
                <a:solidFill>
                  <a:schemeClr val="tx1"/>
                </a:solidFill>
                <a:latin typeface="Calibri" panose="020F0502020204030204" pitchFamily="34" charset="0"/>
              </a:defRPr>
            </a:lvl3pPr>
            <a:lvl4pPr marL="1617663" indent="-230188">
              <a:defRPr>
                <a:solidFill>
                  <a:schemeClr val="tx1"/>
                </a:solidFill>
                <a:latin typeface="Calibri" panose="020F0502020204030204" pitchFamily="34" charset="0"/>
              </a:defRPr>
            </a:lvl4pPr>
            <a:lvl5pPr marL="2079625" indent="-230188">
              <a:defRPr>
                <a:solidFill>
                  <a:schemeClr val="tx1"/>
                </a:solidFill>
                <a:latin typeface="Calibri" panose="020F0502020204030204" pitchFamily="34" charset="0"/>
              </a:defRPr>
            </a:lvl5pPr>
            <a:lvl6pPr marL="2536825" indent="-230188" eaLnBrk="0" fontAlgn="base" hangingPunct="0">
              <a:spcBef>
                <a:spcPct val="0"/>
              </a:spcBef>
              <a:spcAft>
                <a:spcPct val="0"/>
              </a:spcAft>
              <a:defRPr>
                <a:solidFill>
                  <a:schemeClr val="tx1"/>
                </a:solidFill>
                <a:latin typeface="Calibri" panose="020F0502020204030204" pitchFamily="34" charset="0"/>
              </a:defRPr>
            </a:lvl6pPr>
            <a:lvl7pPr marL="2994025" indent="-230188" eaLnBrk="0" fontAlgn="base" hangingPunct="0">
              <a:spcBef>
                <a:spcPct val="0"/>
              </a:spcBef>
              <a:spcAft>
                <a:spcPct val="0"/>
              </a:spcAft>
              <a:defRPr>
                <a:solidFill>
                  <a:schemeClr val="tx1"/>
                </a:solidFill>
                <a:latin typeface="Calibri" panose="020F0502020204030204" pitchFamily="34" charset="0"/>
              </a:defRPr>
            </a:lvl7pPr>
            <a:lvl8pPr marL="3451225" indent="-230188" eaLnBrk="0" fontAlgn="base" hangingPunct="0">
              <a:spcBef>
                <a:spcPct val="0"/>
              </a:spcBef>
              <a:spcAft>
                <a:spcPct val="0"/>
              </a:spcAft>
              <a:defRPr>
                <a:solidFill>
                  <a:schemeClr val="tx1"/>
                </a:solidFill>
                <a:latin typeface="Calibri" panose="020F0502020204030204" pitchFamily="34" charset="0"/>
              </a:defRPr>
            </a:lvl8pPr>
            <a:lvl9pPr marL="3908425" indent="-230188" eaLnBrk="0" fontAlgn="base" hangingPunct="0">
              <a:spcBef>
                <a:spcPct val="0"/>
              </a:spcBef>
              <a:spcAft>
                <a:spcPct val="0"/>
              </a:spcAft>
              <a:defRPr>
                <a:solidFill>
                  <a:schemeClr val="tx1"/>
                </a:solidFill>
                <a:latin typeface="Calibri" panose="020F0502020204030204" pitchFamily="34" charset="0"/>
              </a:defRPr>
            </a:lvl9pPr>
          </a:lstStyle>
          <a:p>
            <a:fld id="{C323BB5A-C381-B341-BE51-EE219F8E2908}" type="slidenum">
              <a:rPr lang="en-US" altLang="en-US"/>
              <a:pPr/>
              <a:t>63</a:t>
            </a:fld>
            <a:endParaRPr lang="en-US" altLang="en-US"/>
          </a:p>
        </p:txBody>
      </p:sp>
    </p:spTree>
    <p:extLst>
      <p:ext uri="{BB962C8B-B14F-4D97-AF65-F5344CB8AC3E}">
        <p14:creationId xmlns:p14="http://schemas.microsoft.com/office/powerpoint/2010/main" val="29049252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a:extLst>
              <a:ext uri="{FF2B5EF4-FFF2-40B4-BE49-F238E27FC236}">
                <a16:creationId xmlns:a16="http://schemas.microsoft.com/office/drawing/2014/main" id="{3E59A595-4303-E647-A4C3-B12F214EEEF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a:extLst>
              <a:ext uri="{FF2B5EF4-FFF2-40B4-BE49-F238E27FC236}">
                <a16:creationId xmlns:a16="http://schemas.microsoft.com/office/drawing/2014/main" id="{DA7BFDD2-D824-3A45-96C9-FA287F6330B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4996" name="Slide Number Placeholder 3">
            <a:extLst>
              <a:ext uri="{FF2B5EF4-FFF2-40B4-BE49-F238E27FC236}">
                <a16:creationId xmlns:a16="http://schemas.microsoft.com/office/drawing/2014/main" id="{4719282E-E7C2-C349-9B41-52BA333EBE6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00F934E-5983-7742-B36C-FCFB04025251}" type="slidenum">
              <a:rPr lang="en-US" altLang="en-US"/>
              <a:pPr/>
              <a:t>64</a:t>
            </a:fld>
            <a:endParaRPr lang="en-US" altLang="en-US"/>
          </a:p>
        </p:txBody>
      </p:sp>
    </p:spTree>
    <p:extLst>
      <p:ext uri="{BB962C8B-B14F-4D97-AF65-F5344CB8AC3E}">
        <p14:creationId xmlns:p14="http://schemas.microsoft.com/office/powerpoint/2010/main" val="3939830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B77D34D7-71A2-104E-8BF5-123B0FF5EA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5FE984B3-5BCD-D849-8E3E-E12FD1B345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You have to be aware of one of the latest trending memes to get this one, but as you can see It’s Going Better Than it Started! </a:t>
            </a:r>
          </a:p>
        </p:txBody>
      </p:sp>
      <p:sp>
        <p:nvSpPr>
          <p:cNvPr id="28676" name="Slide Number Placeholder 3">
            <a:extLst>
              <a:ext uri="{FF2B5EF4-FFF2-40B4-BE49-F238E27FC236}">
                <a16:creationId xmlns:a16="http://schemas.microsoft.com/office/drawing/2014/main" id="{27DFD8D3-9850-3A4C-860E-AF40E7C0F6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D77EDC0-1BDF-F049-B5FD-236C447EA68B}" type="slidenum">
              <a:rPr lang="en-US" altLang="en-US"/>
              <a:pPr/>
              <a:t>6</a:t>
            </a:fld>
            <a:endParaRPr lang="en-US" altLang="en-US"/>
          </a:p>
        </p:txBody>
      </p:sp>
    </p:spTree>
    <p:extLst>
      <p:ext uri="{BB962C8B-B14F-4D97-AF65-F5344CB8AC3E}">
        <p14:creationId xmlns:p14="http://schemas.microsoft.com/office/powerpoint/2010/main" val="28434884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2035606A-943E-FF4F-A194-305E0E02D98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a:extLst>
              <a:ext uri="{FF2B5EF4-FFF2-40B4-BE49-F238E27FC236}">
                <a16:creationId xmlns:a16="http://schemas.microsoft.com/office/drawing/2014/main" id="{9F433551-0AEF-7B4F-A7D3-58ACFD7A127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Simplicity </a:t>
            </a:r>
          </a:p>
        </p:txBody>
      </p:sp>
      <p:sp>
        <p:nvSpPr>
          <p:cNvPr id="38916" name="Slide Number Placeholder 3">
            <a:extLst>
              <a:ext uri="{FF2B5EF4-FFF2-40B4-BE49-F238E27FC236}">
                <a16:creationId xmlns:a16="http://schemas.microsoft.com/office/drawing/2014/main" id="{C02D380F-E910-9C48-9BC9-CADD12CE9E8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869C251-08D6-5443-AA47-5A1D19EA681F}" type="slidenum">
              <a:rPr lang="en-US" altLang="en-US"/>
              <a:pPr/>
              <a:t>65</a:t>
            </a:fld>
            <a:endParaRPr lang="en-US" altLang="en-US"/>
          </a:p>
        </p:txBody>
      </p:sp>
    </p:spTree>
    <p:extLst>
      <p:ext uri="{BB962C8B-B14F-4D97-AF65-F5344CB8AC3E}">
        <p14:creationId xmlns:p14="http://schemas.microsoft.com/office/powerpoint/2010/main" val="24625453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C7F027D2-83F3-BB49-A9ED-A2D9987EA15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a:extLst>
              <a:ext uri="{FF2B5EF4-FFF2-40B4-BE49-F238E27FC236}">
                <a16:creationId xmlns:a16="http://schemas.microsoft.com/office/drawing/2014/main" id="{991501D4-91AD-1042-9BDE-5D3EDEFDA3F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8372" name="Slide Number Placeholder 3">
            <a:extLst>
              <a:ext uri="{FF2B5EF4-FFF2-40B4-BE49-F238E27FC236}">
                <a16:creationId xmlns:a16="http://schemas.microsoft.com/office/drawing/2014/main" id="{F3FCE189-E284-1041-AF92-047C5EBBB71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50888" indent="-288925">
              <a:defRPr>
                <a:solidFill>
                  <a:schemeClr val="tx1"/>
                </a:solidFill>
                <a:latin typeface="Calibri" panose="020F0502020204030204" pitchFamily="34" charset="0"/>
              </a:defRPr>
            </a:lvl2pPr>
            <a:lvl3pPr marL="1155700" indent="-230188">
              <a:defRPr>
                <a:solidFill>
                  <a:schemeClr val="tx1"/>
                </a:solidFill>
                <a:latin typeface="Calibri" panose="020F0502020204030204" pitchFamily="34" charset="0"/>
              </a:defRPr>
            </a:lvl3pPr>
            <a:lvl4pPr marL="1617663" indent="-230188">
              <a:defRPr>
                <a:solidFill>
                  <a:schemeClr val="tx1"/>
                </a:solidFill>
                <a:latin typeface="Calibri" panose="020F0502020204030204" pitchFamily="34" charset="0"/>
              </a:defRPr>
            </a:lvl4pPr>
            <a:lvl5pPr marL="2079625" indent="-230188">
              <a:defRPr>
                <a:solidFill>
                  <a:schemeClr val="tx1"/>
                </a:solidFill>
                <a:latin typeface="Calibri" panose="020F0502020204030204" pitchFamily="34" charset="0"/>
              </a:defRPr>
            </a:lvl5pPr>
            <a:lvl6pPr marL="2536825" indent="-230188" eaLnBrk="0" fontAlgn="base" hangingPunct="0">
              <a:spcBef>
                <a:spcPct val="0"/>
              </a:spcBef>
              <a:spcAft>
                <a:spcPct val="0"/>
              </a:spcAft>
              <a:defRPr>
                <a:solidFill>
                  <a:schemeClr val="tx1"/>
                </a:solidFill>
                <a:latin typeface="Calibri" panose="020F0502020204030204" pitchFamily="34" charset="0"/>
              </a:defRPr>
            </a:lvl6pPr>
            <a:lvl7pPr marL="2994025" indent="-230188" eaLnBrk="0" fontAlgn="base" hangingPunct="0">
              <a:spcBef>
                <a:spcPct val="0"/>
              </a:spcBef>
              <a:spcAft>
                <a:spcPct val="0"/>
              </a:spcAft>
              <a:defRPr>
                <a:solidFill>
                  <a:schemeClr val="tx1"/>
                </a:solidFill>
                <a:latin typeface="Calibri" panose="020F0502020204030204" pitchFamily="34" charset="0"/>
              </a:defRPr>
            </a:lvl7pPr>
            <a:lvl8pPr marL="3451225" indent="-230188" eaLnBrk="0" fontAlgn="base" hangingPunct="0">
              <a:spcBef>
                <a:spcPct val="0"/>
              </a:spcBef>
              <a:spcAft>
                <a:spcPct val="0"/>
              </a:spcAft>
              <a:defRPr>
                <a:solidFill>
                  <a:schemeClr val="tx1"/>
                </a:solidFill>
                <a:latin typeface="Calibri" panose="020F0502020204030204" pitchFamily="34" charset="0"/>
              </a:defRPr>
            </a:lvl8pPr>
            <a:lvl9pPr marL="3908425" indent="-230188" eaLnBrk="0" fontAlgn="base" hangingPunct="0">
              <a:spcBef>
                <a:spcPct val="0"/>
              </a:spcBef>
              <a:spcAft>
                <a:spcPct val="0"/>
              </a:spcAft>
              <a:defRPr>
                <a:solidFill>
                  <a:schemeClr val="tx1"/>
                </a:solidFill>
                <a:latin typeface="Calibri" panose="020F0502020204030204" pitchFamily="34" charset="0"/>
              </a:defRPr>
            </a:lvl9pPr>
          </a:lstStyle>
          <a:p>
            <a:fld id="{5EC2075B-4CD8-3B46-8FDD-A4152C67EA89}" type="slidenum">
              <a:rPr lang="en-US" altLang="en-US"/>
              <a:pPr/>
              <a:t>66</a:t>
            </a:fld>
            <a:endParaRPr lang="en-US" altLang="en-US"/>
          </a:p>
        </p:txBody>
      </p:sp>
    </p:spTree>
    <p:extLst>
      <p:ext uri="{BB962C8B-B14F-4D97-AF65-F5344CB8AC3E}">
        <p14:creationId xmlns:p14="http://schemas.microsoft.com/office/powerpoint/2010/main" val="10696052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05089517-D795-4B43-9B18-6AB4901474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C09DEA96-2DD4-674C-B34F-D42C0BEBE9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Amy – 5 mins </a:t>
            </a:r>
          </a:p>
        </p:txBody>
      </p:sp>
      <p:sp>
        <p:nvSpPr>
          <p:cNvPr id="12292" name="Slide Number Placeholder 3">
            <a:extLst>
              <a:ext uri="{FF2B5EF4-FFF2-40B4-BE49-F238E27FC236}">
                <a16:creationId xmlns:a16="http://schemas.microsoft.com/office/drawing/2014/main" id="{70C94B5F-BFD9-2843-8E13-60E53DCD99E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F28DECE-C622-004A-ADDA-65EB2786641A}" type="slidenum">
              <a:rPr lang="en-US" altLang="en-US"/>
              <a:pPr/>
              <a:t>67</a:t>
            </a:fld>
            <a:endParaRPr lang="en-US" altLang="en-US"/>
          </a:p>
        </p:txBody>
      </p:sp>
    </p:spTree>
    <p:extLst>
      <p:ext uri="{BB962C8B-B14F-4D97-AF65-F5344CB8AC3E}">
        <p14:creationId xmlns:p14="http://schemas.microsoft.com/office/powerpoint/2010/main" val="17314412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B77D34D7-71A2-104E-8BF5-123B0FF5EA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5FE984B3-5BCD-D849-8E3E-E12FD1B345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8676" name="Slide Number Placeholder 3">
            <a:extLst>
              <a:ext uri="{FF2B5EF4-FFF2-40B4-BE49-F238E27FC236}">
                <a16:creationId xmlns:a16="http://schemas.microsoft.com/office/drawing/2014/main" id="{27DFD8D3-9850-3A4C-860E-AF40E7C0F6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D77EDC0-1BDF-F049-B5FD-236C447EA68B}" type="slidenum">
              <a:rPr lang="en-US" altLang="en-US"/>
              <a:pPr/>
              <a:t>68</a:t>
            </a:fld>
            <a:endParaRPr lang="en-US" altLang="en-US"/>
          </a:p>
        </p:txBody>
      </p:sp>
    </p:spTree>
    <p:extLst>
      <p:ext uri="{BB962C8B-B14F-4D97-AF65-F5344CB8AC3E}">
        <p14:creationId xmlns:p14="http://schemas.microsoft.com/office/powerpoint/2010/main" val="13901541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48BED0EB-BAB6-8945-8A9C-3A98465B771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3009C21E-6A6C-F147-99C2-3AF881A901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685800"/>
            <a:endParaRPr lang="en-US" altLang="en-US"/>
          </a:p>
        </p:txBody>
      </p:sp>
      <p:sp>
        <p:nvSpPr>
          <p:cNvPr id="16388" name="Slide Number Placeholder 3">
            <a:extLst>
              <a:ext uri="{FF2B5EF4-FFF2-40B4-BE49-F238E27FC236}">
                <a16:creationId xmlns:a16="http://schemas.microsoft.com/office/drawing/2014/main" id="{C9595E7F-CBA9-0C46-9A07-B56F618AEFD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4E1BCCB-FF99-A140-B124-54669B0501D5}" type="slidenum">
              <a:rPr lang="en-US" altLang="en-US"/>
              <a:pPr/>
              <a:t>69</a:t>
            </a:fld>
            <a:endParaRPr lang="en-US" altLang="en-US"/>
          </a:p>
        </p:txBody>
      </p:sp>
    </p:spTree>
    <p:extLst>
      <p:ext uri="{BB962C8B-B14F-4D97-AF65-F5344CB8AC3E}">
        <p14:creationId xmlns:p14="http://schemas.microsoft.com/office/powerpoint/2010/main" val="17230553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C7F027D2-83F3-BB49-A9ED-A2D9987EA15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a:extLst>
              <a:ext uri="{FF2B5EF4-FFF2-40B4-BE49-F238E27FC236}">
                <a16:creationId xmlns:a16="http://schemas.microsoft.com/office/drawing/2014/main" id="{991501D4-91AD-1042-9BDE-5D3EDEFDA3F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8372" name="Slide Number Placeholder 3">
            <a:extLst>
              <a:ext uri="{FF2B5EF4-FFF2-40B4-BE49-F238E27FC236}">
                <a16:creationId xmlns:a16="http://schemas.microsoft.com/office/drawing/2014/main" id="{F3FCE189-E284-1041-AF92-047C5EBBB71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50888" indent="-288925">
              <a:defRPr>
                <a:solidFill>
                  <a:schemeClr val="tx1"/>
                </a:solidFill>
                <a:latin typeface="Calibri" panose="020F0502020204030204" pitchFamily="34" charset="0"/>
              </a:defRPr>
            </a:lvl2pPr>
            <a:lvl3pPr marL="1155700" indent="-230188">
              <a:defRPr>
                <a:solidFill>
                  <a:schemeClr val="tx1"/>
                </a:solidFill>
                <a:latin typeface="Calibri" panose="020F0502020204030204" pitchFamily="34" charset="0"/>
              </a:defRPr>
            </a:lvl3pPr>
            <a:lvl4pPr marL="1617663" indent="-230188">
              <a:defRPr>
                <a:solidFill>
                  <a:schemeClr val="tx1"/>
                </a:solidFill>
                <a:latin typeface="Calibri" panose="020F0502020204030204" pitchFamily="34" charset="0"/>
              </a:defRPr>
            </a:lvl4pPr>
            <a:lvl5pPr marL="2079625" indent="-230188">
              <a:defRPr>
                <a:solidFill>
                  <a:schemeClr val="tx1"/>
                </a:solidFill>
                <a:latin typeface="Calibri" panose="020F0502020204030204" pitchFamily="34" charset="0"/>
              </a:defRPr>
            </a:lvl5pPr>
            <a:lvl6pPr marL="2536825" indent="-230188" eaLnBrk="0" fontAlgn="base" hangingPunct="0">
              <a:spcBef>
                <a:spcPct val="0"/>
              </a:spcBef>
              <a:spcAft>
                <a:spcPct val="0"/>
              </a:spcAft>
              <a:defRPr>
                <a:solidFill>
                  <a:schemeClr val="tx1"/>
                </a:solidFill>
                <a:latin typeface="Calibri" panose="020F0502020204030204" pitchFamily="34" charset="0"/>
              </a:defRPr>
            </a:lvl6pPr>
            <a:lvl7pPr marL="2994025" indent="-230188" eaLnBrk="0" fontAlgn="base" hangingPunct="0">
              <a:spcBef>
                <a:spcPct val="0"/>
              </a:spcBef>
              <a:spcAft>
                <a:spcPct val="0"/>
              </a:spcAft>
              <a:defRPr>
                <a:solidFill>
                  <a:schemeClr val="tx1"/>
                </a:solidFill>
                <a:latin typeface="Calibri" panose="020F0502020204030204" pitchFamily="34" charset="0"/>
              </a:defRPr>
            </a:lvl7pPr>
            <a:lvl8pPr marL="3451225" indent="-230188" eaLnBrk="0" fontAlgn="base" hangingPunct="0">
              <a:spcBef>
                <a:spcPct val="0"/>
              </a:spcBef>
              <a:spcAft>
                <a:spcPct val="0"/>
              </a:spcAft>
              <a:defRPr>
                <a:solidFill>
                  <a:schemeClr val="tx1"/>
                </a:solidFill>
                <a:latin typeface="Calibri" panose="020F0502020204030204" pitchFamily="34" charset="0"/>
              </a:defRPr>
            </a:lvl8pPr>
            <a:lvl9pPr marL="3908425" indent="-230188" eaLnBrk="0" fontAlgn="base" hangingPunct="0">
              <a:spcBef>
                <a:spcPct val="0"/>
              </a:spcBef>
              <a:spcAft>
                <a:spcPct val="0"/>
              </a:spcAft>
              <a:defRPr>
                <a:solidFill>
                  <a:schemeClr val="tx1"/>
                </a:solidFill>
                <a:latin typeface="Calibri" panose="020F0502020204030204" pitchFamily="34" charset="0"/>
              </a:defRPr>
            </a:lvl9pPr>
          </a:lstStyle>
          <a:p>
            <a:fld id="{5EC2075B-4CD8-3B46-8FDD-A4152C67EA89}" type="slidenum">
              <a:rPr lang="en-US" altLang="en-US"/>
              <a:pPr/>
              <a:t>70</a:t>
            </a:fld>
            <a:endParaRPr lang="en-US" altLang="en-US"/>
          </a:p>
        </p:txBody>
      </p:sp>
    </p:spTree>
    <p:extLst>
      <p:ext uri="{BB962C8B-B14F-4D97-AF65-F5344CB8AC3E}">
        <p14:creationId xmlns:p14="http://schemas.microsoft.com/office/powerpoint/2010/main" val="41641864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21AC9C29-0E8E-8747-AB10-B0154204DAF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a:extLst>
              <a:ext uri="{FF2B5EF4-FFF2-40B4-BE49-F238E27FC236}">
                <a16:creationId xmlns:a16="http://schemas.microsoft.com/office/drawing/2014/main" id="{B5A70DBB-8047-4447-963B-438C4475EA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7524" name="Slide Number Placeholder 3">
            <a:extLst>
              <a:ext uri="{FF2B5EF4-FFF2-40B4-BE49-F238E27FC236}">
                <a16:creationId xmlns:a16="http://schemas.microsoft.com/office/drawing/2014/main" id="{1AF0F16F-1578-8448-AA14-614CFE79177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50888" indent="-288925">
              <a:defRPr>
                <a:solidFill>
                  <a:schemeClr val="tx1"/>
                </a:solidFill>
                <a:latin typeface="Calibri" panose="020F0502020204030204" pitchFamily="34" charset="0"/>
              </a:defRPr>
            </a:lvl2pPr>
            <a:lvl3pPr marL="1155700" indent="-230188">
              <a:defRPr>
                <a:solidFill>
                  <a:schemeClr val="tx1"/>
                </a:solidFill>
                <a:latin typeface="Calibri" panose="020F0502020204030204" pitchFamily="34" charset="0"/>
              </a:defRPr>
            </a:lvl3pPr>
            <a:lvl4pPr marL="1617663" indent="-230188">
              <a:defRPr>
                <a:solidFill>
                  <a:schemeClr val="tx1"/>
                </a:solidFill>
                <a:latin typeface="Calibri" panose="020F0502020204030204" pitchFamily="34" charset="0"/>
              </a:defRPr>
            </a:lvl4pPr>
            <a:lvl5pPr marL="2079625" indent="-230188">
              <a:defRPr>
                <a:solidFill>
                  <a:schemeClr val="tx1"/>
                </a:solidFill>
                <a:latin typeface="Calibri" panose="020F0502020204030204" pitchFamily="34" charset="0"/>
              </a:defRPr>
            </a:lvl5pPr>
            <a:lvl6pPr marL="2536825" indent="-230188" eaLnBrk="0" fontAlgn="base" hangingPunct="0">
              <a:spcBef>
                <a:spcPct val="0"/>
              </a:spcBef>
              <a:spcAft>
                <a:spcPct val="0"/>
              </a:spcAft>
              <a:defRPr>
                <a:solidFill>
                  <a:schemeClr val="tx1"/>
                </a:solidFill>
                <a:latin typeface="Calibri" panose="020F0502020204030204" pitchFamily="34" charset="0"/>
              </a:defRPr>
            </a:lvl6pPr>
            <a:lvl7pPr marL="2994025" indent="-230188" eaLnBrk="0" fontAlgn="base" hangingPunct="0">
              <a:spcBef>
                <a:spcPct val="0"/>
              </a:spcBef>
              <a:spcAft>
                <a:spcPct val="0"/>
              </a:spcAft>
              <a:defRPr>
                <a:solidFill>
                  <a:schemeClr val="tx1"/>
                </a:solidFill>
                <a:latin typeface="Calibri" panose="020F0502020204030204" pitchFamily="34" charset="0"/>
              </a:defRPr>
            </a:lvl7pPr>
            <a:lvl8pPr marL="3451225" indent="-230188" eaLnBrk="0" fontAlgn="base" hangingPunct="0">
              <a:spcBef>
                <a:spcPct val="0"/>
              </a:spcBef>
              <a:spcAft>
                <a:spcPct val="0"/>
              </a:spcAft>
              <a:defRPr>
                <a:solidFill>
                  <a:schemeClr val="tx1"/>
                </a:solidFill>
                <a:latin typeface="Calibri" panose="020F0502020204030204" pitchFamily="34" charset="0"/>
              </a:defRPr>
            </a:lvl8pPr>
            <a:lvl9pPr marL="3908425" indent="-230188" eaLnBrk="0" fontAlgn="base" hangingPunct="0">
              <a:spcBef>
                <a:spcPct val="0"/>
              </a:spcBef>
              <a:spcAft>
                <a:spcPct val="0"/>
              </a:spcAft>
              <a:defRPr>
                <a:solidFill>
                  <a:schemeClr val="tx1"/>
                </a:solidFill>
                <a:latin typeface="Calibri" panose="020F0502020204030204" pitchFamily="34" charset="0"/>
              </a:defRPr>
            </a:lvl9pPr>
          </a:lstStyle>
          <a:p>
            <a:fld id="{B042679B-635D-6340-9859-BB1C51460443}" type="slidenum">
              <a:rPr lang="en-US" altLang="en-US"/>
              <a:pPr/>
              <a:t>71</a:t>
            </a:fld>
            <a:endParaRPr lang="en-US" altLang="en-US"/>
          </a:p>
        </p:txBody>
      </p:sp>
    </p:spTree>
    <p:extLst>
      <p:ext uri="{BB962C8B-B14F-4D97-AF65-F5344CB8AC3E}">
        <p14:creationId xmlns:p14="http://schemas.microsoft.com/office/powerpoint/2010/main" val="1763378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B77D34D7-71A2-104E-8BF5-123B0FF5EA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5FE984B3-5BCD-D849-8E3E-E12FD1B345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8676" name="Slide Number Placeholder 3">
            <a:extLst>
              <a:ext uri="{FF2B5EF4-FFF2-40B4-BE49-F238E27FC236}">
                <a16:creationId xmlns:a16="http://schemas.microsoft.com/office/drawing/2014/main" id="{27DFD8D3-9850-3A4C-860E-AF40E7C0F6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D77EDC0-1BDF-F049-B5FD-236C447EA68B}" type="slidenum">
              <a:rPr lang="en-US" altLang="en-US"/>
              <a:pPr/>
              <a:t>7</a:t>
            </a:fld>
            <a:endParaRPr lang="en-US" altLang="en-US"/>
          </a:p>
        </p:txBody>
      </p:sp>
    </p:spTree>
    <p:extLst>
      <p:ext uri="{BB962C8B-B14F-4D97-AF65-F5344CB8AC3E}">
        <p14:creationId xmlns:p14="http://schemas.microsoft.com/office/powerpoint/2010/main" val="614975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a:extLst>
              <a:ext uri="{FF2B5EF4-FFF2-40B4-BE49-F238E27FC236}">
                <a16:creationId xmlns:a16="http://schemas.microsoft.com/office/drawing/2014/main" id="{21AC9C29-0E8E-8747-AB10-B0154204DAF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a:extLst>
              <a:ext uri="{FF2B5EF4-FFF2-40B4-BE49-F238E27FC236}">
                <a16:creationId xmlns:a16="http://schemas.microsoft.com/office/drawing/2014/main" id="{B5A70DBB-8047-4447-963B-438C4475EA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7524" name="Slide Number Placeholder 3">
            <a:extLst>
              <a:ext uri="{FF2B5EF4-FFF2-40B4-BE49-F238E27FC236}">
                <a16:creationId xmlns:a16="http://schemas.microsoft.com/office/drawing/2014/main" id="{1AF0F16F-1578-8448-AA14-614CFE79177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50888" indent="-288925">
              <a:defRPr>
                <a:solidFill>
                  <a:schemeClr val="tx1"/>
                </a:solidFill>
                <a:latin typeface="Calibri" panose="020F0502020204030204" pitchFamily="34" charset="0"/>
              </a:defRPr>
            </a:lvl2pPr>
            <a:lvl3pPr marL="1155700" indent="-230188">
              <a:defRPr>
                <a:solidFill>
                  <a:schemeClr val="tx1"/>
                </a:solidFill>
                <a:latin typeface="Calibri" panose="020F0502020204030204" pitchFamily="34" charset="0"/>
              </a:defRPr>
            </a:lvl3pPr>
            <a:lvl4pPr marL="1617663" indent="-230188">
              <a:defRPr>
                <a:solidFill>
                  <a:schemeClr val="tx1"/>
                </a:solidFill>
                <a:latin typeface="Calibri" panose="020F0502020204030204" pitchFamily="34" charset="0"/>
              </a:defRPr>
            </a:lvl4pPr>
            <a:lvl5pPr marL="2079625" indent="-230188">
              <a:defRPr>
                <a:solidFill>
                  <a:schemeClr val="tx1"/>
                </a:solidFill>
                <a:latin typeface="Calibri" panose="020F0502020204030204" pitchFamily="34" charset="0"/>
              </a:defRPr>
            </a:lvl5pPr>
            <a:lvl6pPr marL="2536825" indent="-230188" eaLnBrk="0" fontAlgn="base" hangingPunct="0">
              <a:spcBef>
                <a:spcPct val="0"/>
              </a:spcBef>
              <a:spcAft>
                <a:spcPct val="0"/>
              </a:spcAft>
              <a:defRPr>
                <a:solidFill>
                  <a:schemeClr val="tx1"/>
                </a:solidFill>
                <a:latin typeface="Calibri" panose="020F0502020204030204" pitchFamily="34" charset="0"/>
              </a:defRPr>
            </a:lvl6pPr>
            <a:lvl7pPr marL="2994025" indent="-230188" eaLnBrk="0" fontAlgn="base" hangingPunct="0">
              <a:spcBef>
                <a:spcPct val="0"/>
              </a:spcBef>
              <a:spcAft>
                <a:spcPct val="0"/>
              </a:spcAft>
              <a:defRPr>
                <a:solidFill>
                  <a:schemeClr val="tx1"/>
                </a:solidFill>
                <a:latin typeface="Calibri" panose="020F0502020204030204" pitchFamily="34" charset="0"/>
              </a:defRPr>
            </a:lvl7pPr>
            <a:lvl8pPr marL="3451225" indent="-230188" eaLnBrk="0" fontAlgn="base" hangingPunct="0">
              <a:spcBef>
                <a:spcPct val="0"/>
              </a:spcBef>
              <a:spcAft>
                <a:spcPct val="0"/>
              </a:spcAft>
              <a:defRPr>
                <a:solidFill>
                  <a:schemeClr val="tx1"/>
                </a:solidFill>
                <a:latin typeface="Calibri" panose="020F0502020204030204" pitchFamily="34" charset="0"/>
              </a:defRPr>
            </a:lvl8pPr>
            <a:lvl9pPr marL="3908425" indent="-230188" eaLnBrk="0" fontAlgn="base" hangingPunct="0">
              <a:spcBef>
                <a:spcPct val="0"/>
              </a:spcBef>
              <a:spcAft>
                <a:spcPct val="0"/>
              </a:spcAft>
              <a:defRPr>
                <a:solidFill>
                  <a:schemeClr val="tx1"/>
                </a:solidFill>
                <a:latin typeface="Calibri" panose="020F0502020204030204" pitchFamily="34" charset="0"/>
              </a:defRPr>
            </a:lvl9pPr>
          </a:lstStyle>
          <a:p>
            <a:fld id="{B042679B-635D-6340-9859-BB1C51460443}" type="slidenum">
              <a:rPr lang="en-US" altLang="en-US"/>
              <a:pPr/>
              <a:t>8</a:t>
            </a:fld>
            <a:endParaRPr lang="en-US" altLang="en-US"/>
          </a:p>
        </p:txBody>
      </p:sp>
    </p:spTree>
    <p:extLst>
      <p:ext uri="{BB962C8B-B14F-4D97-AF65-F5344CB8AC3E}">
        <p14:creationId xmlns:p14="http://schemas.microsoft.com/office/powerpoint/2010/main" val="57566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B77D34D7-71A2-104E-8BF5-123B0FF5EA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5FE984B3-5BCD-D849-8E3E-E12FD1B345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You have to be aware of one of the latest trending memes to get this one, but as you can see It’s Going Better Than it Started! </a:t>
            </a:r>
          </a:p>
        </p:txBody>
      </p:sp>
      <p:sp>
        <p:nvSpPr>
          <p:cNvPr id="28676" name="Slide Number Placeholder 3">
            <a:extLst>
              <a:ext uri="{FF2B5EF4-FFF2-40B4-BE49-F238E27FC236}">
                <a16:creationId xmlns:a16="http://schemas.microsoft.com/office/drawing/2014/main" id="{27DFD8D3-9850-3A4C-860E-AF40E7C0F6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D77EDC0-1BDF-F049-B5FD-236C447EA68B}" type="slidenum">
              <a:rPr lang="en-US" altLang="en-US"/>
              <a:pPr/>
              <a:t>9</a:t>
            </a:fld>
            <a:endParaRPr lang="en-US" altLang="en-US"/>
          </a:p>
        </p:txBody>
      </p:sp>
    </p:spTree>
    <p:extLst>
      <p:ext uri="{BB962C8B-B14F-4D97-AF65-F5344CB8AC3E}">
        <p14:creationId xmlns:p14="http://schemas.microsoft.com/office/powerpoint/2010/main" val="3131914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8A5BB7-7B77-E44C-999A-FDAA12E276F0}"/>
              </a:ext>
            </a:extLst>
          </p:cNvPr>
          <p:cNvSpPr>
            <a:spLocks noGrp="1"/>
          </p:cNvSpPr>
          <p:nvPr>
            <p:ph type="dt" sz="half" idx="10"/>
          </p:nvPr>
        </p:nvSpPr>
        <p:spPr/>
        <p:txBody>
          <a:bodyPr/>
          <a:lstStyle>
            <a:lvl1pPr>
              <a:defRPr/>
            </a:lvl1pPr>
          </a:lstStyle>
          <a:p>
            <a:pPr>
              <a:defRPr/>
            </a:pPr>
            <a:fld id="{8A8890DF-5CC2-49E2-A831-70E600C6F15F}" type="datetime1">
              <a:rPr lang="en-US" smtClean="0"/>
              <a:t>4/11/2022</a:t>
            </a:fld>
            <a:endParaRPr lang="en-US"/>
          </a:p>
        </p:txBody>
      </p:sp>
      <p:sp>
        <p:nvSpPr>
          <p:cNvPr id="5" name="Footer Placeholder 4">
            <a:extLst>
              <a:ext uri="{FF2B5EF4-FFF2-40B4-BE49-F238E27FC236}">
                <a16:creationId xmlns:a16="http://schemas.microsoft.com/office/drawing/2014/main" id="{9CE841F1-8941-2841-9175-E267E83A058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3129927-FE5C-8647-9E36-EC88835E8EB4}"/>
              </a:ext>
            </a:extLst>
          </p:cNvPr>
          <p:cNvSpPr>
            <a:spLocks noGrp="1"/>
          </p:cNvSpPr>
          <p:nvPr>
            <p:ph type="sldNum" sz="quarter" idx="12"/>
          </p:nvPr>
        </p:nvSpPr>
        <p:spPr/>
        <p:txBody>
          <a:bodyPr/>
          <a:lstStyle>
            <a:lvl1pPr>
              <a:defRPr/>
            </a:lvl1pPr>
          </a:lstStyle>
          <a:p>
            <a:fld id="{B105752B-7322-D743-B96D-52092FA94A3D}" type="slidenum">
              <a:rPr lang="en-US" altLang="en-US"/>
              <a:pPr/>
              <a:t>‹#›</a:t>
            </a:fld>
            <a:endParaRPr lang="en-US" altLang="en-US"/>
          </a:p>
        </p:txBody>
      </p:sp>
    </p:spTree>
    <p:extLst>
      <p:ext uri="{BB962C8B-B14F-4D97-AF65-F5344CB8AC3E}">
        <p14:creationId xmlns:p14="http://schemas.microsoft.com/office/powerpoint/2010/main" val="41165149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077A3C-FAB0-664D-B748-319BD82CD409}"/>
              </a:ext>
            </a:extLst>
          </p:cNvPr>
          <p:cNvSpPr>
            <a:spLocks noGrp="1"/>
          </p:cNvSpPr>
          <p:nvPr>
            <p:ph type="dt" sz="half" idx="10"/>
          </p:nvPr>
        </p:nvSpPr>
        <p:spPr/>
        <p:txBody>
          <a:bodyPr/>
          <a:lstStyle>
            <a:lvl1pPr>
              <a:defRPr/>
            </a:lvl1pPr>
          </a:lstStyle>
          <a:p>
            <a:pPr>
              <a:defRPr/>
            </a:pPr>
            <a:fld id="{FEAA366C-AA25-4958-8E89-3C9882DA1AEC}" type="datetime1">
              <a:rPr lang="en-US" smtClean="0"/>
              <a:t>4/11/2022</a:t>
            </a:fld>
            <a:endParaRPr lang="en-US"/>
          </a:p>
        </p:txBody>
      </p:sp>
      <p:sp>
        <p:nvSpPr>
          <p:cNvPr id="5" name="Footer Placeholder 4">
            <a:extLst>
              <a:ext uri="{FF2B5EF4-FFF2-40B4-BE49-F238E27FC236}">
                <a16:creationId xmlns:a16="http://schemas.microsoft.com/office/drawing/2014/main" id="{1332ACC7-4973-FE49-9CAF-08B56057DE6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C4018C8-1A44-5948-8684-CF4C7C5F9E7E}"/>
              </a:ext>
            </a:extLst>
          </p:cNvPr>
          <p:cNvSpPr>
            <a:spLocks noGrp="1"/>
          </p:cNvSpPr>
          <p:nvPr>
            <p:ph type="sldNum" sz="quarter" idx="12"/>
          </p:nvPr>
        </p:nvSpPr>
        <p:spPr/>
        <p:txBody>
          <a:bodyPr/>
          <a:lstStyle>
            <a:lvl1pPr>
              <a:defRPr/>
            </a:lvl1pPr>
          </a:lstStyle>
          <a:p>
            <a:fld id="{DD6CB467-70DE-8B4B-8F01-56C761679E0F}" type="slidenum">
              <a:rPr lang="en-US" altLang="en-US"/>
              <a:pPr/>
              <a:t>‹#›</a:t>
            </a:fld>
            <a:endParaRPr lang="en-US" altLang="en-US"/>
          </a:p>
        </p:txBody>
      </p:sp>
    </p:spTree>
    <p:extLst>
      <p:ext uri="{BB962C8B-B14F-4D97-AF65-F5344CB8AC3E}">
        <p14:creationId xmlns:p14="http://schemas.microsoft.com/office/powerpoint/2010/main" val="181794007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F6261D-E28A-CE4C-A84E-3D5AFE2046A3}"/>
              </a:ext>
            </a:extLst>
          </p:cNvPr>
          <p:cNvSpPr>
            <a:spLocks noGrp="1"/>
          </p:cNvSpPr>
          <p:nvPr>
            <p:ph type="dt" sz="half" idx="10"/>
          </p:nvPr>
        </p:nvSpPr>
        <p:spPr/>
        <p:txBody>
          <a:bodyPr/>
          <a:lstStyle>
            <a:lvl1pPr>
              <a:defRPr/>
            </a:lvl1pPr>
          </a:lstStyle>
          <a:p>
            <a:pPr>
              <a:defRPr/>
            </a:pPr>
            <a:fld id="{E880C7A6-07E8-42AD-8745-E12802D81F39}" type="datetime1">
              <a:rPr lang="en-US" smtClean="0"/>
              <a:t>4/11/2022</a:t>
            </a:fld>
            <a:endParaRPr lang="en-US"/>
          </a:p>
        </p:txBody>
      </p:sp>
      <p:sp>
        <p:nvSpPr>
          <p:cNvPr id="5" name="Footer Placeholder 4">
            <a:extLst>
              <a:ext uri="{FF2B5EF4-FFF2-40B4-BE49-F238E27FC236}">
                <a16:creationId xmlns:a16="http://schemas.microsoft.com/office/drawing/2014/main" id="{4E35515A-B485-0B40-A099-9203C6D1FAB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2243D91-7C65-2A48-B4C7-C30182681CE3}"/>
              </a:ext>
            </a:extLst>
          </p:cNvPr>
          <p:cNvSpPr>
            <a:spLocks noGrp="1"/>
          </p:cNvSpPr>
          <p:nvPr>
            <p:ph type="sldNum" sz="quarter" idx="12"/>
          </p:nvPr>
        </p:nvSpPr>
        <p:spPr/>
        <p:txBody>
          <a:bodyPr/>
          <a:lstStyle>
            <a:lvl1pPr>
              <a:defRPr/>
            </a:lvl1pPr>
          </a:lstStyle>
          <a:p>
            <a:fld id="{249835BE-1C48-5248-9C49-AE1BE9647D87}" type="slidenum">
              <a:rPr lang="en-US" altLang="en-US"/>
              <a:pPr/>
              <a:t>‹#›</a:t>
            </a:fld>
            <a:endParaRPr lang="en-US" altLang="en-US"/>
          </a:p>
        </p:txBody>
      </p:sp>
    </p:spTree>
    <p:extLst>
      <p:ext uri="{BB962C8B-B14F-4D97-AF65-F5344CB8AC3E}">
        <p14:creationId xmlns:p14="http://schemas.microsoft.com/office/powerpoint/2010/main" val="26655187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bout Solo">
    <p:spTree>
      <p:nvGrpSpPr>
        <p:cNvPr id="1" name=""/>
        <p:cNvGrpSpPr/>
        <p:nvPr/>
      </p:nvGrpSpPr>
      <p:grpSpPr>
        <a:xfrm>
          <a:off x="0" y="0"/>
          <a:ext cx="0" cy="0"/>
          <a:chOff x="0" y="0"/>
          <a:chExt cx="0" cy="0"/>
        </a:xfrm>
      </p:grpSpPr>
      <p:sp>
        <p:nvSpPr>
          <p:cNvPr id="37" name="Text Placeholder 9"/>
          <p:cNvSpPr>
            <a:spLocks noGrp="1"/>
          </p:cNvSpPr>
          <p:nvPr>
            <p:ph type="body" sz="quarter" idx="31"/>
          </p:nvPr>
        </p:nvSpPr>
        <p:spPr>
          <a:xfrm>
            <a:off x="0" y="1371580"/>
            <a:ext cx="4442691" cy="738909"/>
          </a:xfrm>
          <a:prstGeom prst="rect">
            <a:avLst/>
          </a:prstGeom>
          <a:noFill/>
        </p:spPr>
        <p:txBody>
          <a:bodyPr tIns="0" bIns="0">
            <a:noAutofit/>
          </a:bodyPr>
          <a:lstStyle>
            <a:lvl1pPr marL="0" indent="0" algn="ctr">
              <a:buNone/>
              <a:defRPr sz="5867" b="0" i="0" spc="0">
                <a:solidFill>
                  <a:schemeClr val="tx1"/>
                </a:solidFill>
                <a:latin typeface="Garamond" panose="02020404030301010803" pitchFamily="18" charset="0"/>
              </a:defRPr>
            </a:lvl1pPr>
            <a:lvl2pPr marL="457189" indent="0">
              <a:buNone/>
              <a:defRPr sz="1333" b="0" i="0" spc="0">
                <a:latin typeface="Century Gothic" panose="020B0502020202020204" pitchFamily="34" charset="0"/>
              </a:defRPr>
            </a:lvl2pPr>
            <a:lvl3pPr marL="914377" indent="0">
              <a:buNone/>
              <a:defRPr sz="1333" b="0" i="0" spc="0">
                <a:latin typeface="Century Gothic" panose="020B0502020202020204" pitchFamily="34" charset="0"/>
              </a:defRPr>
            </a:lvl3pPr>
            <a:lvl4pPr marL="1371566" indent="0">
              <a:buNone/>
              <a:defRPr sz="1333" b="0" i="0" spc="0">
                <a:latin typeface="Century Gothic" panose="020B0502020202020204" pitchFamily="34" charset="0"/>
              </a:defRPr>
            </a:lvl4pPr>
            <a:lvl5pPr marL="1828754" indent="0">
              <a:buNone/>
              <a:defRPr sz="1333" b="0" i="0" spc="0">
                <a:latin typeface="Century Gothic" panose="020B0502020202020204" pitchFamily="34" charset="0"/>
              </a:defRPr>
            </a:lvl5pPr>
          </a:lstStyle>
          <a:p>
            <a:pPr lvl="0"/>
            <a:r>
              <a:rPr lang="en-US"/>
              <a:t>Click to edit Master text styles</a:t>
            </a:r>
          </a:p>
        </p:txBody>
      </p:sp>
      <p:sp>
        <p:nvSpPr>
          <p:cNvPr id="21" name="Text Placeholder 9"/>
          <p:cNvSpPr>
            <a:spLocks noGrp="1"/>
          </p:cNvSpPr>
          <p:nvPr>
            <p:ph type="body" sz="quarter" idx="34"/>
          </p:nvPr>
        </p:nvSpPr>
        <p:spPr>
          <a:xfrm>
            <a:off x="4442691" y="1918837"/>
            <a:ext cx="7749309" cy="3047999"/>
          </a:xfrm>
          <a:prstGeom prst="rect">
            <a:avLst/>
          </a:prstGeom>
          <a:solidFill>
            <a:srgbClr val="FA6945"/>
          </a:solidFill>
        </p:spPr>
        <p:txBody>
          <a:bodyPr tIns="0" bIns="0" anchor="ctr">
            <a:noAutofit/>
          </a:bodyPr>
          <a:lstStyle>
            <a:lvl1pPr marL="0" indent="0" algn="l">
              <a:lnSpc>
                <a:spcPct val="100000"/>
              </a:lnSpc>
              <a:buNone/>
              <a:defRPr sz="1467" b="0" i="0" spc="0">
                <a:solidFill>
                  <a:schemeClr val="tx1"/>
                </a:solidFill>
                <a:latin typeface="Century Gothic" panose="020B0502020202020204" pitchFamily="34" charset="0"/>
              </a:defRPr>
            </a:lvl1pPr>
            <a:lvl2pPr marL="457189" indent="0">
              <a:buNone/>
              <a:defRPr sz="1333" b="0" i="0" spc="0">
                <a:latin typeface="Century Gothic" panose="020B0502020202020204" pitchFamily="34" charset="0"/>
              </a:defRPr>
            </a:lvl2pPr>
            <a:lvl3pPr marL="914377" indent="0">
              <a:buNone/>
              <a:defRPr sz="1333" b="0" i="0" spc="0">
                <a:latin typeface="Century Gothic" panose="020B0502020202020204" pitchFamily="34" charset="0"/>
              </a:defRPr>
            </a:lvl3pPr>
            <a:lvl4pPr marL="1371566" indent="0">
              <a:buNone/>
              <a:defRPr sz="1333" b="0" i="0" spc="0">
                <a:latin typeface="Century Gothic" panose="020B0502020202020204" pitchFamily="34" charset="0"/>
              </a:defRPr>
            </a:lvl4pPr>
            <a:lvl5pPr marL="1828754" indent="0">
              <a:buNone/>
              <a:defRPr sz="1333" b="0" i="0" spc="0">
                <a:latin typeface="Century Gothic" panose="020B0502020202020204" pitchFamily="34" charset="0"/>
              </a:defRPr>
            </a:lvl5pPr>
          </a:lstStyle>
          <a:p>
            <a:pPr lvl="0"/>
            <a:r>
              <a:rPr lang="en-US"/>
              <a:t>Click to edit Master text styles</a:t>
            </a:r>
          </a:p>
          <a:p>
            <a:pPr lvl="1"/>
            <a:r>
              <a:rPr lang="en-US"/>
              <a:t>Second level</a:t>
            </a:r>
          </a:p>
        </p:txBody>
      </p:sp>
      <p:sp>
        <p:nvSpPr>
          <p:cNvPr id="23" name="Text Placeholder 9"/>
          <p:cNvSpPr>
            <a:spLocks noGrp="1"/>
          </p:cNvSpPr>
          <p:nvPr>
            <p:ph type="body" sz="quarter" idx="35"/>
          </p:nvPr>
        </p:nvSpPr>
        <p:spPr>
          <a:xfrm>
            <a:off x="738908" y="5585654"/>
            <a:ext cx="3048001" cy="1161453"/>
          </a:xfrm>
          <a:prstGeom prst="rect">
            <a:avLst/>
          </a:prstGeom>
          <a:noFill/>
        </p:spPr>
        <p:txBody>
          <a:bodyPr tIns="0" bIns="0" anchor="ctr">
            <a:noAutofit/>
          </a:bodyPr>
          <a:lstStyle>
            <a:lvl1pPr marL="0" indent="0" algn="ctr">
              <a:lnSpc>
                <a:spcPct val="100000"/>
              </a:lnSpc>
              <a:buNone/>
              <a:defRPr sz="1333" b="0" i="0" spc="0">
                <a:solidFill>
                  <a:schemeClr val="tx1"/>
                </a:solidFill>
                <a:latin typeface="Century Gothic" panose="020B0502020202020204" pitchFamily="34" charset="0"/>
              </a:defRPr>
            </a:lvl1pPr>
            <a:lvl2pPr marL="457189" indent="0">
              <a:buNone/>
              <a:defRPr sz="1333" b="0" i="0" spc="0">
                <a:latin typeface="Century Gothic" panose="020B0502020202020204" pitchFamily="34" charset="0"/>
              </a:defRPr>
            </a:lvl2pPr>
            <a:lvl3pPr marL="914377" indent="0">
              <a:buNone/>
              <a:defRPr sz="1333" b="0" i="0" spc="0">
                <a:latin typeface="Century Gothic" panose="020B0502020202020204" pitchFamily="34" charset="0"/>
              </a:defRPr>
            </a:lvl3pPr>
            <a:lvl4pPr marL="1371566" indent="0">
              <a:buNone/>
              <a:defRPr sz="1333" b="0" i="0" spc="0">
                <a:latin typeface="Century Gothic" panose="020B0502020202020204" pitchFamily="34" charset="0"/>
              </a:defRPr>
            </a:lvl4pPr>
            <a:lvl5pPr marL="1828754" indent="0">
              <a:buNone/>
              <a:defRPr sz="1333" b="0" i="0" spc="0">
                <a:latin typeface="Century Gothic" panose="020B0502020202020204" pitchFamily="34" charset="0"/>
              </a:defRPr>
            </a:lvl5pPr>
          </a:lstStyle>
          <a:p>
            <a:pPr lvl="0"/>
            <a:r>
              <a:rPr lang="en-US"/>
              <a:t>Click to edit Master text styles</a:t>
            </a:r>
          </a:p>
        </p:txBody>
      </p:sp>
      <p:sp>
        <p:nvSpPr>
          <p:cNvPr id="26" name="Text Placeholder 9"/>
          <p:cNvSpPr>
            <a:spLocks noGrp="1"/>
          </p:cNvSpPr>
          <p:nvPr>
            <p:ph type="body" sz="quarter" idx="36"/>
          </p:nvPr>
        </p:nvSpPr>
        <p:spPr>
          <a:xfrm>
            <a:off x="0" y="4798272"/>
            <a:ext cx="4442691" cy="738909"/>
          </a:xfrm>
          <a:prstGeom prst="rect">
            <a:avLst/>
          </a:prstGeom>
          <a:noFill/>
        </p:spPr>
        <p:txBody>
          <a:bodyPr tIns="0" bIns="0">
            <a:noAutofit/>
          </a:bodyPr>
          <a:lstStyle>
            <a:lvl1pPr marL="0" indent="0" algn="ctr">
              <a:buNone/>
              <a:defRPr sz="5867" b="0" i="0" spc="0">
                <a:solidFill>
                  <a:schemeClr val="tx1"/>
                </a:solidFill>
                <a:latin typeface="Garamond" panose="02020404030301010803" pitchFamily="18" charset="0"/>
              </a:defRPr>
            </a:lvl1pPr>
            <a:lvl2pPr marL="457189" indent="0">
              <a:buNone/>
              <a:defRPr sz="1333" b="0" i="0" spc="0">
                <a:latin typeface="Century Gothic" panose="020B0502020202020204" pitchFamily="34" charset="0"/>
              </a:defRPr>
            </a:lvl2pPr>
            <a:lvl3pPr marL="914377" indent="0">
              <a:buNone/>
              <a:defRPr sz="1333" b="0" i="0" spc="0">
                <a:latin typeface="Century Gothic" panose="020B0502020202020204" pitchFamily="34" charset="0"/>
              </a:defRPr>
            </a:lvl3pPr>
            <a:lvl4pPr marL="1371566" indent="0">
              <a:buNone/>
              <a:defRPr sz="1333" b="0" i="0" spc="0">
                <a:latin typeface="Century Gothic" panose="020B0502020202020204" pitchFamily="34" charset="0"/>
              </a:defRPr>
            </a:lvl4pPr>
            <a:lvl5pPr marL="1828754" indent="0">
              <a:buNone/>
              <a:defRPr sz="1333" b="0" i="0" spc="0">
                <a:latin typeface="Century Gothic" panose="020B0502020202020204" pitchFamily="34" charset="0"/>
              </a:defRPr>
            </a:lvl5pPr>
          </a:lstStyle>
          <a:p>
            <a:pPr lvl="0"/>
            <a:r>
              <a:rPr lang="en-US"/>
              <a:t>Click to edit Master text styles</a:t>
            </a:r>
          </a:p>
        </p:txBody>
      </p:sp>
      <p:sp>
        <p:nvSpPr>
          <p:cNvPr id="38" name="Picture Placeholder 3"/>
          <p:cNvSpPr>
            <a:spLocks noGrp="1"/>
          </p:cNvSpPr>
          <p:nvPr>
            <p:ph type="pic" sz="quarter" idx="32"/>
          </p:nvPr>
        </p:nvSpPr>
        <p:spPr>
          <a:xfrm>
            <a:off x="738908" y="1918836"/>
            <a:ext cx="3048000" cy="3048000"/>
          </a:xfrm>
          <a:prstGeom prst="rect">
            <a:avLst/>
          </a:prstGeom>
          <a:solidFill>
            <a:schemeClr val="bg1">
              <a:lumMod val="75000"/>
            </a:schemeClr>
          </a:solidFill>
        </p:spPr>
        <p:txBody>
          <a:bodyPr/>
          <a:lstStyle>
            <a:lvl1pPr marL="0" indent="0">
              <a:buNone/>
              <a:defRPr sz="1333" b="0" i="0">
                <a:latin typeface="Century Gothic" panose="020B0502020202020204" pitchFamily="34" charset="0"/>
              </a:defRPr>
            </a:lvl1pPr>
          </a:lstStyle>
          <a:p>
            <a:pPr lvl="0"/>
            <a:endParaRPr lang="en-US" noProof="0"/>
          </a:p>
        </p:txBody>
      </p:sp>
      <p:sp>
        <p:nvSpPr>
          <p:cNvPr id="7" name="Date Placeholder 3">
            <a:extLst>
              <a:ext uri="{FF2B5EF4-FFF2-40B4-BE49-F238E27FC236}">
                <a16:creationId xmlns:a16="http://schemas.microsoft.com/office/drawing/2014/main" id="{3A0B6271-422F-3D4F-A5D7-6BB8EC8A94DC}"/>
              </a:ext>
            </a:extLst>
          </p:cNvPr>
          <p:cNvSpPr>
            <a:spLocks noGrp="1"/>
          </p:cNvSpPr>
          <p:nvPr>
            <p:ph type="dt" sz="half" idx="37"/>
          </p:nvPr>
        </p:nvSpPr>
        <p:spPr>
          <a:xfrm>
            <a:off x="0" y="393700"/>
            <a:ext cx="831850" cy="365125"/>
          </a:xfrm>
        </p:spPr>
        <p:txBody>
          <a:bodyPr anchorCtr="0"/>
          <a:lstStyle>
            <a:lvl1pPr algn="ctr">
              <a:defRPr sz="800" b="0" i="0">
                <a:solidFill>
                  <a:schemeClr val="tx1"/>
                </a:solidFill>
                <a:latin typeface="Century Gothic" panose="020B0502020202020204" pitchFamily="34" charset="0"/>
              </a:defRPr>
            </a:lvl1pPr>
          </a:lstStyle>
          <a:p>
            <a:pPr>
              <a:defRPr/>
            </a:pPr>
            <a:fld id="{E60C92F7-4835-40F4-B6C6-4742BFED8456}" type="datetime1">
              <a:rPr lang="en-US" smtClean="0"/>
              <a:t>4/11/2022</a:t>
            </a:fld>
            <a:endParaRPr lang="en-US"/>
          </a:p>
        </p:txBody>
      </p:sp>
      <p:sp>
        <p:nvSpPr>
          <p:cNvPr id="8" name="Slide Number Placeholder 5">
            <a:extLst>
              <a:ext uri="{FF2B5EF4-FFF2-40B4-BE49-F238E27FC236}">
                <a16:creationId xmlns:a16="http://schemas.microsoft.com/office/drawing/2014/main" id="{BC46DE8A-D5BA-7343-A744-C24DE6650D55}"/>
              </a:ext>
            </a:extLst>
          </p:cNvPr>
          <p:cNvSpPr>
            <a:spLocks noGrp="1"/>
          </p:cNvSpPr>
          <p:nvPr>
            <p:ph type="sldNum" sz="quarter" idx="38"/>
          </p:nvPr>
        </p:nvSpPr>
        <p:spPr>
          <a:xfrm>
            <a:off x="11347450" y="393700"/>
            <a:ext cx="831850" cy="365125"/>
          </a:xfrm>
        </p:spPr>
        <p:txBody>
          <a:bodyPr/>
          <a:lstStyle>
            <a:lvl1pPr algn="ctr">
              <a:defRPr sz="800">
                <a:solidFill>
                  <a:schemeClr val="tx1"/>
                </a:solidFill>
                <a:latin typeface="Century Gothic" panose="020B0502020202020204" pitchFamily="34" charset="0"/>
              </a:defRPr>
            </a:lvl1pPr>
          </a:lstStyle>
          <a:p>
            <a:fld id="{0E115F84-1BC9-1142-9150-34EA9A63B438}" type="slidenum">
              <a:rPr lang="en-US" altLang="en-US"/>
              <a:pPr/>
              <a:t>‹#›</a:t>
            </a:fld>
            <a:endParaRPr lang="en-US" altLang="en-US"/>
          </a:p>
        </p:txBody>
      </p:sp>
    </p:spTree>
    <p:extLst>
      <p:ext uri="{BB962C8B-B14F-4D97-AF65-F5344CB8AC3E}">
        <p14:creationId xmlns:p14="http://schemas.microsoft.com/office/powerpoint/2010/main" val="35169107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8A5BB7-7B77-E44C-999A-FDAA12E276F0}"/>
              </a:ext>
            </a:extLst>
          </p:cNvPr>
          <p:cNvSpPr>
            <a:spLocks noGrp="1"/>
          </p:cNvSpPr>
          <p:nvPr>
            <p:ph type="dt" sz="half" idx="10"/>
          </p:nvPr>
        </p:nvSpPr>
        <p:spPr/>
        <p:txBody>
          <a:bodyPr/>
          <a:lstStyle>
            <a:lvl1pPr>
              <a:defRPr/>
            </a:lvl1pPr>
          </a:lstStyle>
          <a:p>
            <a:pPr>
              <a:defRPr/>
            </a:pPr>
            <a:fld id="{179439F1-97FB-44E7-8CB2-B1A7F54CE037}" type="datetime1">
              <a:rPr lang="en-US" smtClean="0"/>
              <a:t>4/11/2022</a:t>
            </a:fld>
            <a:endParaRPr lang="en-US"/>
          </a:p>
        </p:txBody>
      </p:sp>
      <p:sp>
        <p:nvSpPr>
          <p:cNvPr id="5" name="Footer Placeholder 4">
            <a:extLst>
              <a:ext uri="{FF2B5EF4-FFF2-40B4-BE49-F238E27FC236}">
                <a16:creationId xmlns:a16="http://schemas.microsoft.com/office/drawing/2014/main" id="{9CE841F1-8941-2841-9175-E267E83A058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3129927-FE5C-8647-9E36-EC88835E8EB4}"/>
              </a:ext>
            </a:extLst>
          </p:cNvPr>
          <p:cNvSpPr>
            <a:spLocks noGrp="1"/>
          </p:cNvSpPr>
          <p:nvPr>
            <p:ph type="sldNum" sz="quarter" idx="12"/>
          </p:nvPr>
        </p:nvSpPr>
        <p:spPr/>
        <p:txBody>
          <a:bodyPr/>
          <a:lstStyle>
            <a:lvl1pPr>
              <a:defRPr/>
            </a:lvl1pPr>
          </a:lstStyle>
          <a:p>
            <a:fld id="{B105752B-7322-D743-B96D-52092FA94A3D}" type="slidenum">
              <a:rPr lang="en-US" altLang="en-US"/>
              <a:pPr/>
              <a:t>‹#›</a:t>
            </a:fld>
            <a:endParaRPr lang="en-US" altLang="en-US"/>
          </a:p>
        </p:txBody>
      </p:sp>
    </p:spTree>
    <p:extLst>
      <p:ext uri="{BB962C8B-B14F-4D97-AF65-F5344CB8AC3E}">
        <p14:creationId xmlns:p14="http://schemas.microsoft.com/office/powerpoint/2010/main" val="4116514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B04051-21DF-2246-B529-A043841AB160}"/>
              </a:ext>
            </a:extLst>
          </p:cNvPr>
          <p:cNvSpPr>
            <a:spLocks noGrp="1"/>
          </p:cNvSpPr>
          <p:nvPr>
            <p:ph type="dt" sz="half" idx="10"/>
          </p:nvPr>
        </p:nvSpPr>
        <p:spPr/>
        <p:txBody>
          <a:bodyPr/>
          <a:lstStyle>
            <a:lvl1pPr>
              <a:defRPr/>
            </a:lvl1pPr>
          </a:lstStyle>
          <a:p>
            <a:pPr>
              <a:defRPr/>
            </a:pPr>
            <a:fld id="{2CAEAC5D-A4D6-4975-922F-CE193D0E450A}" type="datetime1">
              <a:rPr lang="en-US" smtClean="0"/>
              <a:t>4/11/2022</a:t>
            </a:fld>
            <a:endParaRPr lang="en-US"/>
          </a:p>
        </p:txBody>
      </p:sp>
      <p:sp>
        <p:nvSpPr>
          <p:cNvPr id="5" name="Footer Placeholder 4">
            <a:extLst>
              <a:ext uri="{FF2B5EF4-FFF2-40B4-BE49-F238E27FC236}">
                <a16:creationId xmlns:a16="http://schemas.microsoft.com/office/drawing/2014/main" id="{C82922CA-668A-B640-9722-CE77FAE6DB4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C6027C8-38ED-F147-A27D-6AA2E2F66983}"/>
              </a:ext>
            </a:extLst>
          </p:cNvPr>
          <p:cNvSpPr>
            <a:spLocks noGrp="1"/>
          </p:cNvSpPr>
          <p:nvPr>
            <p:ph type="sldNum" sz="quarter" idx="12"/>
          </p:nvPr>
        </p:nvSpPr>
        <p:spPr/>
        <p:txBody>
          <a:bodyPr/>
          <a:lstStyle>
            <a:lvl1pPr>
              <a:defRPr/>
            </a:lvl1pPr>
          </a:lstStyle>
          <a:p>
            <a:fld id="{CD5F64F2-33B7-294E-A619-BF0FCCC2FB61}" type="slidenum">
              <a:rPr lang="en-US" altLang="en-US"/>
              <a:pPr/>
              <a:t>‹#›</a:t>
            </a:fld>
            <a:endParaRPr lang="en-US" altLang="en-US"/>
          </a:p>
        </p:txBody>
      </p:sp>
    </p:spTree>
    <p:extLst>
      <p:ext uri="{BB962C8B-B14F-4D97-AF65-F5344CB8AC3E}">
        <p14:creationId xmlns:p14="http://schemas.microsoft.com/office/powerpoint/2010/main" val="36993121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732BCD-543A-194A-99FB-F8CDF4A48A6E}"/>
              </a:ext>
            </a:extLst>
          </p:cNvPr>
          <p:cNvSpPr>
            <a:spLocks noGrp="1"/>
          </p:cNvSpPr>
          <p:nvPr>
            <p:ph type="dt" sz="half" idx="10"/>
          </p:nvPr>
        </p:nvSpPr>
        <p:spPr/>
        <p:txBody>
          <a:bodyPr/>
          <a:lstStyle>
            <a:lvl1pPr>
              <a:defRPr/>
            </a:lvl1pPr>
          </a:lstStyle>
          <a:p>
            <a:pPr>
              <a:defRPr/>
            </a:pPr>
            <a:fld id="{2EC36963-73A5-4623-AC0D-0CDB1955E0B0}" type="datetime1">
              <a:rPr lang="en-US" smtClean="0"/>
              <a:t>4/11/2022</a:t>
            </a:fld>
            <a:endParaRPr lang="en-US"/>
          </a:p>
        </p:txBody>
      </p:sp>
      <p:sp>
        <p:nvSpPr>
          <p:cNvPr id="5" name="Footer Placeholder 4">
            <a:extLst>
              <a:ext uri="{FF2B5EF4-FFF2-40B4-BE49-F238E27FC236}">
                <a16:creationId xmlns:a16="http://schemas.microsoft.com/office/drawing/2014/main" id="{7160EEA8-501E-1A4B-B823-9678758E6DA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E8C80DB-AF7A-574A-81C2-C9C0D82949E3}"/>
              </a:ext>
            </a:extLst>
          </p:cNvPr>
          <p:cNvSpPr>
            <a:spLocks noGrp="1"/>
          </p:cNvSpPr>
          <p:nvPr>
            <p:ph type="sldNum" sz="quarter" idx="12"/>
          </p:nvPr>
        </p:nvSpPr>
        <p:spPr/>
        <p:txBody>
          <a:bodyPr/>
          <a:lstStyle>
            <a:lvl1pPr>
              <a:defRPr/>
            </a:lvl1pPr>
          </a:lstStyle>
          <a:p>
            <a:fld id="{C26BDD0C-86A8-9745-A3A6-23A9D1C4C107}" type="slidenum">
              <a:rPr lang="en-US" altLang="en-US"/>
              <a:pPr/>
              <a:t>‹#›</a:t>
            </a:fld>
            <a:endParaRPr lang="en-US" altLang="en-US"/>
          </a:p>
        </p:txBody>
      </p:sp>
    </p:spTree>
    <p:extLst>
      <p:ext uri="{BB962C8B-B14F-4D97-AF65-F5344CB8AC3E}">
        <p14:creationId xmlns:p14="http://schemas.microsoft.com/office/powerpoint/2010/main" val="249264082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C91779D-91B6-5E4A-A2B1-4FC1BE313749}"/>
              </a:ext>
            </a:extLst>
          </p:cNvPr>
          <p:cNvSpPr>
            <a:spLocks noGrp="1"/>
          </p:cNvSpPr>
          <p:nvPr>
            <p:ph type="dt" sz="half" idx="10"/>
          </p:nvPr>
        </p:nvSpPr>
        <p:spPr/>
        <p:txBody>
          <a:bodyPr/>
          <a:lstStyle>
            <a:lvl1pPr>
              <a:defRPr/>
            </a:lvl1pPr>
          </a:lstStyle>
          <a:p>
            <a:pPr>
              <a:defRPr/>
            </a:pPr>
            <a:fld id="{A5D77323-FE5F-4239-898C-C7D6BF84605E}" type="datetime1">
              <a:rPr lang="en-US" smtClean="0"/>
              <a:t>4/11/2022</a:t>
            </a:fld>
            <a:endParaRPr lang="en-US"/>
          </a:p>
        </p:txBody>
      </p:sp>
      <p:sp>
        <p:nvSpPr>
          <p:cNvPr id="6" name="Footer Placeholder 4">
            <a:extLst>
              <a:ext uri="{FF2B5EF4-FFF2-40B4-BE49-F238E27FC236}">
                <a16:creationId xmlns:a16="http://schemas.microsoft.com/office/drawing/2014/main" id="{662F033E-D8A2-814D-807A-B0C59783240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1A51FFF-3852-554C-8721-B1A09F040E90}"/>
              </a:ext>
            </a:extLst>
          </p:cNvPr>
          <p:cNvSpPr>
            <a:spLocks noGrp="1"/>
          </p:cNvSpPr>
          <p:nvPr>
            <p:ph type="sldNum" sz="quarter" idx="12"/>
          </p:nvPr>
        </p:nvSpPr>
        <p:spPr/>
        <p:txBody>
          <a:bodyPr/>
          <a:lstStyle>
            <a:lvl1pPr>
              <a:defRPr/>
            </a:lvl1pPr>
          </a:lstStyle>
          <a:p>
            <a:fld id="{E22390C4-4742-274E-B06B-61703911C7CD}" type="slidenum">
              <a:rPr lang="en-US" altLang="en-US"/>
              <a:pPr/>
              <a:t>‹#›</a:t>
            </a:fld>
            <a:endParaRPr lang="en-US" altLang="en-US"/>
          </a:p>
        </p:txBody>
      </p:sp>
    </p:spTree>
    <p:extLst>
      <p:ext uri="{BB962C8B-B14F-4D97-AF65-F5344CB8AC3E}">
        <p14:creationId xmlns:p14="http://schemas.microsoft.com/office/powerpoint/2010/main" val="227167611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7C2C7D51-499F-174F-89D2-15C0AA605EFE}"/>
              </a:ext>
            </a:extLst>
          </p:cNvPr>
          <p:cNvSpPr>
            <a:spLocks noGrp="1"/>
          </p:cNvSpPr>
          <p:nvPr>
            <p:ph type="dt" sz="half" idx="10"/>
          </p:nvPr>
        </p:nvSpPr>
        <p:spPr/>
        <p:txBody>
          <a:bodyPr/>
          <a:lstStyle>
            <a:lvl1pPr>
              <a:defRPr/>
            </a:lvl1pPr>
          </a:lstStyle>
          <a:p>
            <a:pPr>
              <a:defRPr/>
            </a:pPr>
            <a:fld id="{60F7E41F-062F-4022-9154-F93335CF357F}" type="datetime1">
              <a:rPr lang="en-US" smtClean="0"/>
              <a:t>4/11/2022</a:t>
            </a:fld>
            <a:endParaRPr lang="en-US"/>
          </a:p>
        </p:txBody>
      </p:sp>
      <p:sp>
        <p:nvSpPr>
          <p:cNvPr id="8" name="Footer Placeholder 4">
            <a:extLst>
              <a:ext uri="{FF2B5EF4-FFF2-40B4-BE49-F238E27FC236}">
                <a16:creationId xmlns:a16="http://schemas.microsoft.com/office/drawing/2014/main" id="{B6B55F79-B479-4945-8769-09EE27FF9491}"/>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96503469-1DD8-4944-872E-9D4B70D54D4B}"/>
              </a:ext>
            </a:extLst>
          </p:cNvPr>
          <p:cNvSpPr>
            <a:spLocks noGrp="1"/>
          </p:cNvSpPr>
          <p:nvPr>
            <p:ph type="sldNum" sz="quarter" idx="12"/>
          </p:nvPr>
        </p:nvSpPr>
        <p:spPr/>
        <p:txBody>
          <a:bodyPr/>
          <a:lstStyle>
            <a:lvl1pPr>
              <a:defRPr/>
            </a:lvl1pPr>
          </a:lstStyle>
          <a:p>
            <a:fld id="{D4324E38-1773-4E41-9D68-4D01F6F029BC}" type="slidenum">
              <a:rPr lang="en-US" altLang="en-US"/>
              <a:pPr/>
              <a:t>‹#›</a:t>
            </a:fld>
            <a:endParaRPr lang="en-US" altLang="en-US"/>
          </a:p>
        </p:txBody>
      </p:sp>
    </p:spTree>
    <p:extLst>
      <p:ext uri="{BB962C8B-B14F-4D97-AF65-F5344CB8AC3E}">
        <p14:creationId xmlns:p14="http://schemas.microsoft.com/office/powerpoint/2010/main" val="27535222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BD03C862-D9A0-AC4C-8B1A-AD91EE4D41FC}"/>
              </a:ext>
            </a:extLst>
          </p:cNvPr>
          <p:cNvSpPr>
            <a:spLocks noGrp="1"/>
          </p:cNvSpPr>
          <p:nvPr>
            <p:ph type="dt" sz="half" idx="10"/>
          </p:nvPr>
        </p:nvSpPr>
        <p:spPr/>
        <p:txBody>
          <a:bodyPr/>
          <a:lstStyle>
            <a:lvl1pPr>
              <a:defRPr/>
            </a:lvl1pPr>
          </a:lstStyle>
          <a:p>
            <a:pPr>
              <a:defRPr/>
            </a:pPr>
            <a:fld id="{D2957DDB-5C41-40E9-BCEF-CD1DB9DE7836}" type="datetime1">
              <a:rPr lang="en-US" smtClean="0"/>
              <a:t>4/11/2022</a:t>
            </a:fld>
            <a:endParaRPr lang="en-US"/>
          </a:p>
        </p:txBody>
      </p:sp>
      <p:sp>
        <p:nvSpPr>
          <p:cNvPr id="4" name="Footer Placeholder 4">
            <a:extLst>
              <a:ext uri="{FF2B5EF4-FFF2-40B4-BE49-F238E27FC236}">
                <a16:creationId xmlns:a16="http://schemas.microsoft.com/office/drawing/2014/main" id="{98B0BCA6-2A6E-0F45-916C-57B85B0D746D}"/>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114A8F0D-CE4D-5D47-9E66-4EB5D401434F}"/>
              </a:ext>
            </a:extLst>
          </p:cNvPr>
          <p:cNvSpPr>
            <a:spLocks noGrp="1"/>
          </p:cNvSpPr>
          <p:nvPr>
            <p:ph type="sldNum" sz="quarter" idx="12"/>
          </p:nvPr>
        </p:nvSpPr>
        <p:spPr/>
        <p:txBody>
          <a:bodyPr/>
          <a:lstStyle>
            <a:lvl1pPr>
              <a:defRPr/>
            </a:lvl1pPr>
          </a:lstStyle>
          <a:p>
            <a:fld id="{CB6433AF-FF25-3B47-A9E2-80579D5C4B56}" type="slidenum">
              <a:rPr lang="en-US" altLang="en-US"/>
              <a:pPr/>
              <a:t>‹#›</a:t>
            </a:fld>
            <a:endParaRPr lang="en-US" altLang="en-US"/>
          </a:p>
        </p:txBody>
      </p:sp>
    </p:spTree>
    <p:extLst>
      <p:ext uri="{BB962C8B-B14F-4D97-AF65-F5344CB8AC3E}">
        <p14:creationId xmlns:p14="http://schemas.microsoft.com/office/powerpoint/2010/main" val="320210076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C249A95-65C4-0D48-A19E-68FD0AA59819}"/>
              </a:ext>
            </a:extLst>
          </p:cNvPr>
          <p:cNvSpPr>
            <a:spLocks noGrp="1"/>
          </p:cNvSpPr>
          <p:nvPr>
            <p:ph type="dt" sz="half" idx="10"/>
          </p:nvPr>
        </p:nvSpPr>
        <p:spPr/>
        <p:txBody>
          <a:bodyPr/>
          <a:lstStyle>
            <a:lvl1pPr>
              <a:defRPr/>
            </a:lvl1pPr>
          </a:lstStyle>
          <a:p>
            <a:pPr>
              <a:defRPr/>
            </a:pPr>
            <a:fld id="{EA83FBDE-E586-44DE-8054-F605798D6016}" type="datetime1">
              <a:rPr lang="en-US" smtClean="0"/>
              <a:t>4/11/2022</a:t>
            </a:fld>
            <a:endParaRPr lang="en-US"/>
          </a:p>
        </p:txBody>
      </p:sp>
      <p:sp>
        <p:nvSpPr>
          <p:cNvPr id="3" name="Footer Placeholder 4">
            <a:extLst>
              <a:ext uri="{FF2B5EF4-FFF2-40B4-BE49-F238E27FC236}">
                <a16:creationId xmlns:a16="http://schemas.microsoft.com/office/drawing/2014/main" id="{0C1EC489-194C-EF4F-9615-6F4A25EBDDA4}"/>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BC4B6FE1-C7D9-724D-A444-B19097D91BAC}"/>
              </a:ext>
            </a:extLst>
          </p:cNvPr>
          <p:cNvSpPr>
            <a:spLocks noGrp="1"/>
          </p:cNvSpPr>
          <p:nvPr>
            <p:ph type="sldNum" sz="quarter" idx="12"/>
          </p:nvPr>
        </p:nvSpPr>
        <p:spPr/>
        <p:txBody>
          <a:bodyPr/>
          <a:lstStyle>
            <a:lvl1pPr>
              <a:defRPr/>
            </a:lvl1pPr>
          </a:lstStyle>
          <a:p>
            <a:fld id="{AEEE0087-1C97-2A47-9CFF-07294EB20C64}" type="slidenum">
              <a:rPr lang="en-US" altLang="en-US"/>
              <a:pPr/>
              <a:t>‹#›</a:t>
            </a:fld>
            <a:endParaRPr lang="en-US" altLang="en-US"/>
          </a:p>
        </p:txBody>
      </p:sp>
    </p:spTree>
    <p:extLst>
      <p:ext uri="{BB962C8B-B14F-4D97-AF65-F5344CB8AC3E}">
        <p14:creationId xmlns:p14="http://schemas.microsoft.com/office/powerpoint/2010/main" val="293089309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B04051-21DF-2246-B529-A043841AB160}"/>
              </a:ext>
            </a:extLst>
          </p:cNvPr>
          <p:cNvSpPr>
            <a:spLocks noGrp="1"/>
          </p:cNvSpPr>
          <p:nvPr>
            <p:ph type="dt" sz="half" idx="10"/>
          </p:nvPr>
        </p:nvSpPr>
        <p:spPr/>
        <p:txBody>
          <a:bodyPr/>
          <a:lstStyle>
            <a:lvl1pPr>
              <a:defRPr/>
            </a:lvl1pPr>
          </a:lstStyle>
          <a:p>
            <a:pPr>
              <a:defRPr/>
            </a:pPr>
            <a:fld id="{88E4F3F7-5F03-488D-930A-61AAD5ABEB9F}" type="datetime1">
              <a:rPr lang="en-US" smtClean="0"/>
              <a:t>4/11/2022</a:t>
            </a:fld>
            <a:endParaRPr lang="en-US"/>
          </a:p>
        </p:txBody>
      </p:sp>
      <p:sp>
        <p:nvSpPr>
          <p:cNvPr id="5" name="Footer Placeholder 4">
            <a:extLst>
              <a:ext uri="{FF2B5EF4-FFF2-40B4-BE49-F238E27FC236}">
                <a16:creationId xmlns:a16="http://schemas.microsoft.com/office/drawing/2014/main" id="{C82922CA-668A-B640-9722-CE77FAE6DB4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C6027C8-38ED-F147-A27D-6AA2E2F66983}"/>
              </a:ext>
            </a:extLst>
          </p:cNvPr>
          <p:cNvSpPr>
            <a:spLocks noGrp="1"/>
          </p:cNvSpPr>
          <p:nvPr>
            <p:ph type="sldNum" sz="quarter" idx="12"/>
          </p:nvPr>
        </p:nvSpPr>
        <p:spPr/>
        <p:txBody>
          <a:bodyPr/>
          <a:lstStyle>
            <a:lvl1pPr>
              <a:defRPr/>
            </a:lvl1pPr>
          </a:lstStyle>
          <a:p>
            <a:fld id="{CD5F64F2-33B7-294E-A619-BF0FCCC2FB61}" type="slidenum">
              <a:rPr lang="en-US" altLang="en-US"/>
              <a:pPr/>
              <a:t>‹#›</a:t>
            </a:fld>
            <a:endParaRPr lang="en-US" altLang="en-US"/>
          </a:p>
        </p:txBody>
      </p:sp>
    </p:spTree>
    <p:extLst>
      <p:ext uri="{BB962C8B-B14F-4D97-AF65-F5344CB8AC3E}">
        <p14:creationId xmlns:p14="http://schemas.microsoft.com/office/powerpoint/2010/main" val="36993121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77F11E6A-96C7-7545-9795-675C771F75D9}"/>
              </a:ext>
            </a:extLst>
          </p:cNvPr>
          <p:cNvSpPr>
            <a:spLocks noGrp="1"/>
          </p:cNvSpPr>
          <p:nvPr>
            <p:ph type="dt" sz="half" idx="10"/>
          </p:nvPr>
        </p:nvSpPr>
        <p:spPr/>
        <p:txBody>
          <a:bodyPr/>
          <a:lstStyle>
            <a:lvl1pPr>
              <a:defRPr/>
            </a:lvl1pPr>
          </a:lstStyle>
          <a:p>
            <a:pPr>
              <a:defRPr/>
            </a:pPr>
            <a:fld id="{6A6AA1A7-9335-4D24-8A1C-9F0F10C90FC0}" type="datetime1">
              <a:rPr lang="en-US" smtClean="0"/>
              <a:t>4/11/2022</a:t>
            </a:fld>
            <a:endParaRPr lang="en-US"/>
          </a:p>
        </p:txBody>
      </p:sp>
      <p:sp>
        <p:nvSpPr>
          <p:cNvPr id="6" name="Footer Placeholder 4">
            <a:extLst>
              <a:ext uri="{FF2B5EF4-FFF2-40B4-BE49-F238E27FC236}">
                <a16:creationId xmlns:a16="http://schemas.microsoft.com/office/drawing/2014/main" id="{590823F5-DC4E-9540-9ADC-28C1FE8B920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11E4DDF-B540-5249-85AE-00B0E4EDE826}"/>
              </a:ext>
            </a:extLst>
          </p:cNvPr>
          <p:cNvSpPr>
            <a:spLocks noGrp="1"/>
          </p:cNvSpPr>
          <p:nvPr>
            <p:ph type="sldNum" sz="quarter" idx="12"/>
          </p:nvPr>
        </p:nvSpPr>
        <p:spPr/>
        <p:txBody>
          <a:bodyPr/>
          <a:lstStyle>
            <a:lvl1pPr>
              <a:defRPr/>
            </a:lvl1pPr>
          </a:lstStyle>
          <a:p>
            <a:fld id="{73818565-FB2E-8F4D-922A-A9A79399D9F4}" type="slidenum">
              <a:rPr lang="en-US" altLang="en-US"/>
              <a:pPr/>
              <a:t>‹#›</a:t>
            </a:fld>
            <a:endParaRPr lang="en-US" altLang="en-US"/>
          </a:p>
        </p:txBody>
      </p:sp>
    </p:spTree>
    <p:extLst>
      <p:ext uri="{BB962C8B-B14F-4D97-AF65-F5344CB8AC3E}">
        <p14:creationId xmlns:p14="http://schemas.microsoft.com/office/powerpoint/2010/main" val="368496901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2D712018-E830-7144-A20F-FBC52B61A15F}"/>
              </a:ext>
            </a:extLst>
          </p:cNvPr>
          <p:cNvSpPr>
            <a:spLocks noGrp="1"/>
          </p:cNvSpPr>
          <p:nvPr>
            <p:ph type="dt" sz="half" idx="10"/>
          </p:nvPr>
        </p:nvSpPr>
        <p:spPr/>
        <p:txBody>
          <a:bodyPr/>
          <a:lstStyle>
            <a:lvl1pPr>
              <a:defRPr/>
            </a:lvl1pPr>
          </a:lstStyle>
          <a:p>
            <a:pPr>
              <a:defRPr/>
            </a:pPr>
            <a:fld id="{8A4818A8-B773-43FF-855A-2A847620DB77}" type="datetime1">
              <a:rPr lang="en-US" smtClean="0"/>
              <a:t>4/11/2022</a:t>
            </a:fld>
            <a:endParaRPr lang="en-US"/>
          </a:p>
        </p:txBody>
      </p:sp>
      <p:sp>
        <p:nvSpPr>
          <p:cNvPr id="6" name="Footer Placeholder 4">
            <a:extLst>
              <a:ext uri="{FF2B5EF4-FFF2-40B4-BE49-F238E27FC236}">
                <a16:creationId xmlns:a16="http://schemas.microsoft.com/office/drawing/2014/main" id="{CBBAD802-55C5-A649-9986-070FFBACE34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D638880-5F11-714E-8E52-B67C27F22248}"/>
              </a:ext>
            </a:extLst>
          </p:cNvPr>
          <p:cNvSpPr>
            <a:spLocks noGrp="1"/>
          </p:cNvSpPr>
          <p:nvPr>
            <p:ph type="sldNum" sz="quarter" idx="12"/>
          </p:nvPr>
        </p:nvSpPr>
        <p:spPr/>
        <p:txBody>
          <a:bodyPr/>
          <a:lstStyle>
            <a:lvl1pPr>
              <a:defRPr/>
            </a:lvl1pPr>
          </a:lstStyle>
          <a:p>
            <a:fld id="{4407303B-F928-2F49-A35B-8314847EE8BC}" type="slidenum">
              <a:rPr lang="en-US" altLang="en-US"/>
              <a:pPr/>
              <a:t>‹#›</a:t>
            </a:fld>
            <a:endParaRPr lang="en-US" altLang="en-US"/>
          </a:p>
        </p:txBody>
      </p:sp>
    </p:spTree>
    <p:extLst>
      <p:ext uri="{BB962C8B-B14F-4D97-AF65-F5344CB8AC3E}">
        <p14:creationId xmlns:p14="http://schemas.microsoft.com/office/powerpoint/2010/main" val="364699361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077A3C-FAB0-664D-B748-319BD82CD409}"/>
              </a:ext>
            </a:extLst>
          </p:cNvPr>
          <p:cNvSpPr>
            <a:spLocks noGrp="1"/>
          </p:cNvSpPr>
          <p:nvPr>
            <p:ph type="dt" sz="half" idx="10"/>
          </p:nvPr>
        </p:nvSpPr>
        <p:spPr/>
        <p:txBody>
          <a:bodyPr/>
          <a:lstStyle>
            <a:lvl1pPr>
              <a:defRPr/>
            </a:lvl1pPr>
          </a:lstStyle>
          <a:p>
            <a:pPr>
              <a:defRPr/>
            </a:pPr>
            <a:fld id="{60DACEAA-2880-4C1D-BE24-DBCD0A70CD17}" type="datetime1">
              <a:rPr lang="en-US" smtClean="0"/>
              <a:t>4/11/2022</a:t>
            </a:fld>
            <a:endParaRPr lang="en-US"/>
          </a:p>
        </p:txBody>
      </p:sp>
      <p:sp>
        <p:nvSpPr>
          <p:cNvPr id="5" name="Footer Placeholder 4">
            <a:extLst>
              <a:ext uri="{FF2B5EF4-FFF2-40B4-BE49-F238E27FC236}">
                <a16:creationId xmlns:a16="http://schemas.microsoft.com/office/drawing/2014/main" id="{1332ACC7-4973-FE49-9CAF-08B56057DE6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C4018C8-1A44-5948-8684-CF4C7C5F9E7E}"/>
              </a:ext>
            </a:extLst>
          </p:cNvPr>
          <p:cNvSpPr>
            <a:spLocks noGrp="1"/>
          </p:cNvSpPr>
          <p:nvPr>
            <p:ph type="sldNum" sz="quarter" idx="12"/>
          </p:nvPr>
        </p:nvSpPr>
        <p:spPr/>
        <p:txBody>
          <a:bodyPr/>
          <a:lstStyle>
            <a:lvl1pPr>
              <a:defRPr/>
            </a:lvl1pPr>
          </a:lstStyle>
          <a:p>
            <a:fld id="{DD6CB467-70DE-8B4B-8F01-56C761679E0F}" type="slidenum">
              <a:rPr lang="en-US" altLang="en-US"/>
              <a:pPr/>
              <a:t>‹#›</a:t>
            </a:fld>
            <a:endParaRPr lang="en-US" altLang="en-US"/>
          </a:p>
        </p:txBody>
      </p:sp>
    </p:spTree>
    <p:extLst>
      <p:ext uri="{BB962C8B-B14F-4D97-AF65-F5344CB8AC3E}">
        <p14:creationId xmlns:p14="http://schemas.microsoft.com/office/powerpoint/2010/main" val="181794007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F6261D-E28A-CE4C-A84E-3D5AFE2046A3}"/>
              </a:ext>
            </a:extLst>
          </p:cNvPr>
          <p:cNvSpPr>
            <a:spLocks noGrp="1"/>
          </p:cNvSpPr>
          <p:nvPr>
            <p:ph type="dt" sz="half" idx="10"/>
          </p:nvPr>
        </p:nvSpPr>
        <p:spPr/>
        <p:txBody>
          <a:bodyPr/>
          <a:lstStyle>
            <a:lvl1pPr>
              <a:defRPr/>
            </a:lvl1pPr>
          </a:lstStyle>
          <a:p>
            <a:pPr>
              <a:defRPr/>
            </a:pPr>
            <a:fld id="{312741BD-6F4F-467B-A34E-335D1A76D4B2}" type="datetime1">
              <a:rPr lang="en-US" smtClean="0"/>
              <a:t>4/11/2022</a:t>
            </a:fld>
            <a:endParaRPr lang="en-US"/>
          </a:p>
        </p:txBody>
      </p:sp>
      <p:sp>
        <p:nvSpPr>
          <p:cNvPr id="5" name="Footer Placeholder 4">
            <a:extLst>
              <a:ext uri="{FF2B5EF4-FFF2-40B4-BE49-F238E27FC236}">
                <a16:creationId xmlns:a16="http://schemas.microsoft.com/office/drawing/2014/main" id="{4E35515A-B485-0B40-A099-9203C6D1FAB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2243D91-7C65-2A48-B4C7-C30182681CE3}"/>
              </a:ext>
            </a:extLst>
          </p:cNvPr>
          <p:cNvSpPr>
            <a:spLocks noGrp="1"/>
          </p:cNvSpPr>
          <p:nvPr>
            <p:ph type="sldNum" sz="quarter" idx="12"/>
          </p:nvPr>
        </p:nvSpPr>
        <p:spPr/>
        <p:txBody>
          <a:bodyPr/>
          <a:lstStyle>
            <a:lvl1pPr>
              <a:defRPr/>
            </a:lvl1pPr>
          </a:lstStyle>
          <a:p>
            <a:fld id="{249835BE-1C48-5248-9C49-AE1BE9647D87}" type="slidenum">
              <a:rPr lang="en-US" altLang="en-US"/>
              <a:pPr/>
              <a:t>‹#›</a:t>
            </a:fld>
            <a:endParaRPr lang="en-US" altLang="en-US"/>
          </a:p>
        </p:txBody>
      </p:sp>
    </p:spTree>
    <p:extLst>
      <p:ext uri="{BB962C8B-B14F-4D97-AF65-F5344CB8AC3E}">
        <p14:creationId xmlns:p14="http://schemas.microsoft.com/office/powerpoint/2010/main" val="266551878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About Solo">
    <p:spTree>
      <p:nvGrpSpPr>
        <p:cNvPr id="1" name=""/>
        <p:cNvGrpSpPr/>
        <p:nvPr/>
      </p:nvGrpSpPr>
      <p:grpSpPr>
        <a:xfrm>
          <a:off x="0" y="0"/>
          <a:ext cx="0" cy="0"/>
          <a:chOff x="0" y="0"/>
          <a:chExt cx="0" cy="0"/>
        </a:xfrm>
      </p:grpSpPr>
      <p:sp>
        <p:nvSpPr>
          <p:cNvPr id="37" name="Text Placeholder 9"/>
          <p:cNvSpPr>
            <a:spLocks noGrp="1"/>
          </p:cNvSpPr>
          <p:nvPr>
            <p:ph type="body" sz="quarter" idx="31"/>
          </p:nvPr>
        </p:nvSpPr>
        <p:spPr>
          <a:xfrm>
            <a:off x="0" y="1371580"/>
            <a:ext cx="4442691" cy="738909"/>
          </a:xfrm>
          <a:prstGeom prst="rect">
            <a:avLst/>
          </a:prstGeom>
          <a:noFill/>
        </p:spPr>
        <p:txBody>
          <a:bodyPr tIns="0" bIns="0">
            <a:noAutofit/>
          </a:bodyPr>
          <a:lstStyle>
            <a:lvl1pPr marL="0" indent="0" algn="ctr">
              <a:buNone/>
              <a:defRPr sz="5867" b="0" i="0" spc="0">
                <a:solidFill>
                  <a:schemeClr val="tx1"/>
                </a:solidFill>
                <a:latin typeface="Garamond" panose="02020404030301010803" pitchFamily="18" charset="0"/>
              </a:defRPr>
            </a:lvl1pPr>
            <a:lvl2pPr marL="457189" indent="0">
              <a:buNone/>
              <a:defRPr sz="1333" b="0" i="0" spc="0">
                <a:latin typeface="Century Gothic" panose="020B0502020202020204" pitchFamily="34" charset="0"/>
              </a:defRPr>
            </a:lvl2pPr>
            <a:lvl3pPr marL="914377" indent="0">
              <a:buNone/>
              <a:defRPr sz="1333" b="0" i="0" spc="0">
                <a:latin typeface="Century Gothic" panose="020B0502020202020204" pitchFamily="34" charset="0"/>
              </a:defRPr>
            </a:lvl3pPr>
            <a:lvl4pPr marL="1371566" indent="0">
              <a:buNone/>
              <a:defRPr sz="1333" b="0" i="0" spc="0">
                <a:latin typeface="Century Gothic" panose="020B0502020202020204" pitchFamily="34" charset="0"/>
              </a:defRPr>
            </a:lvl4pPr>
            <a:lvl5pPr marL="1828754" indent="0">
              <a:buNone/>
              <a:defRPr sz="1333" b="0" i="0" spc="0">
                <a:latin typeface="Century Gothic" panose="020B0502020202020204" pitchFamily="34" charset="0"/>
              </a:defRPr>
            </a:lvl5pPr>
          </a:lstStyle>
          <a:p>
            <a:pPr lvl="0"/>
            <a:r>
              <a:rPr lang="en-US"/>
              <a:t>Click to edit Master text styles</a:t>
            </a:r>
          </a:p>
        </p:txBody>
      </p:sp>
      <p:sp>
        <p:nvSpPr>
          <p:cNvPr id="21" name="Text Placeholder 9"/>
          <p:cNvSpPr>
            <a:spLocks noGrp="1"/>
          </p:cNvSpPr>
          <p:nvPr>
            <p:ph type="body" sz="quarter" idx="34"/>
          </p:nvPr>
        </p:nvSpPr>
        <p:spPr>
          <a:xfrm>
            <a:off x="4442691" y="1918837"/>
            <a:ext cx="7749309" cy="3047999"/>
          </a:xfrm>
          <a:prstGeom prst="rect">
            <a:avLst/>
          </a:prstGeom>
          <a:solidFill>
            <a:srgbClr val="FA6945"/>
          </a:solidFill>
        </p:spPr>
        <p:txBody>
          <a:bodyPr tIns="0" bIns="0" anchor="ctr">
            <a:noAutofit/>
          </a:bodyPr>
          <a:lstStyle>
            <a:lvl1pPr marL="0" indent="0" algn="l">
              <a:lnSpc>
                <a:spcPct val="100000"/>
              </a:lnSpc>
              <a:buNone/>
              <a:defRPr sz="1467" b="0" i="0" spc="0">
                <a:solidFill>
                  <a:schemeClr val="tx1"/>
                </a:solidFill>
                <a:latin typeface="Century Gothic" panose="020B0502020202020204" pitchFamily="34" charset="0"/>
              </a:defRPr>
            </a:lvl1pPr>
            <a:lvl2pPr marL="457189" indent="0">
              <a:buNone/>
              <a:defRPr sz="1333" b="0" i="0" spc="0">
                <a:latin typeface="Century Gothic" panose="020B0502020202020204" pitchFamily="34" charset="0"/>
              </a:defRPr>
            </a:lvl2pPr>
            <a:lvl3pPr marL="914377" indent="0">
              <a:buNone/>
              <a:defRPr sz="1333" b="0" i="0" spc="0">
                <a:latin typeface="Century Gothic" panose="020B0502020202020204" pitchFamily="34" charset="0"/>
              </a:defRPr>
            </a:lvl3pPr>
            <a:lvl4pPr marL="1371566" indent="0">
              <a:buNone/>
              <a:defRPr sz="1333" b="0" i="0" spc="0">
                <a:latin typeface="Century Gothic" panose="020B0502020202020204" pitchFamily="34" charset="0"/>
              </a:defRPr>
            </a:lvl4pPr>
            <a:lvl5pPr marL="1828754" indent="0">
              <a:buNone/>
              <a:defRPr sz="1333" b="0" i="0" spc="0">
                <a:latin typeface="Century Gothic" panose="020B0502020202020204" pitchFamily="34" charset="0"/>
              </a:defRPr>
            </a:lvl5pPr>
          </a:lstStyle>
          <a:p>
            <a:pPr lvl="0"/>
            <a:r>
              <a:rPr lang="en-US"/>
              <a:t>Click to edit Master text styles</a:t>
            </a:r>
          </a:p>
          <a:p>
            <a:pPr lvl="1"/>
            <a:r>
              <a:rPr lang="en-US"/>
              <a:t>Second level</a:t>
            </a:r>
          </a:p>
        </p:txBody>
      </p:sp>
      <p:sp>
        <p:nvSpPr>
          <p:cNvPr id="23" name="Text Placeholder 9"/>
          <p:cNvSpPr>
            <a:spLocks noGrp="1"/>
          </p:cNvSpPr>
          <p:nvPr>
            <p:ph type="body" sz="quarter" idx="35"/>
          </p:nvPr>
        </p:nvSpPr>
        <p:spPr>
          <a:xfrm>
            <a:off x="738908" y="5585654"/>
            <a:ext cx="3048001" cy="1161453"/>
          </a:xfrm>
          <a:prstGeom prst="rect">
            <a:avLst/>
          </a:prstGeom>
          <a:noFill/>
        </p:spPr>
        <p:txBody>
          <a:bodyPr tIns="0" bIns="0" anchor="ctr">
            <a:noAutofit/>
          </a:bodyPr>
          <a:lstStyle>
            <a:lvl1pPr marL="0" indent="0" algn="ctr">
              <a:lnSpc>
                <a:spcPct val="100000"/>
              </a:lnSpc>
              <a:buNone/>
              <a:defRPr sz="1333" b="0" i="0" spc="0">
                <a:solidFill>
                  <a:schemeClr val="tx1"/>
                </a:solidFill>
                <a:latin typeface="Century Gothic" panose="020B0502020202020204" pitchFamily="34" charset="0"/>
              </a:defRPr>
            </a:lvl1pPr>
            <a:lvl2pPr marL="457189" indent="0">
              <a:buNone/>
              <a:defRPr sz="1333" b="0" i="0" spc="0">
                <a:latin typeface="Century Gothic" panose="020B0502020202020204" pitchFamily="34" charset="0"/>
              </a:defRPr>
            </a:lvl2pPr>
            <a:lvl3pPr marL="914377" indent="0">
              <a:buNone/>
              <a:defRPr sz="1333" b="0" i="0" spc="0">
                <a:latin typeface="Century Gothic" panose="020B0502020202020204" pitchFamily="34" charset="0"/>
              </a:defRPr>
            </a:lvl3pPr>
            <a:lvl4pPr marL="1371566" indent="0">
              <a:buNone/>
              <a:defRPr sz="1333" b="0" i="0" spc="0">
                <a:latin typeface="Century Gothic" panose="020B0502020202020204" pitchFamily="34" charset="0"/>
              </a:defRPr>
            </a:lvl4pPr>
            <a:lvl5pPr marL="1828754" indent="0">
              <a:buNone/>
              <a:defRPr sz="1333" b="0" i="0" spc="0">
                <a:latin typeface="Century Gothic" panose="020B0502020202020204" pitchFamily="34" charset="0"/>
              </a:defRPr>
            </a:lvl5pPr>
          </a:lstStyle>
          <a:p>
            <a:pPr lvl="0"/>
            <a:r>
              <a:rPr lang="en-US"/>
              <a:t>Click to edit Master text styles</a:t>
            </a:r>
          </a:p>
        </p:txBody>
      </p:sp>
      <p:sp>
        <p:nvSpPr>
          <p:cNvPr id="26" name="Text Placeholder 9"/>
          <p:cNvSpPr>
            <a:spLocks noGrp="1"/>
          </p:cNvSpPr>
          <p:nvPr>
            <p:ph type="body" sz="quarter" idx="36"/>
          </p:nvPr>
        </p:nvSpPr>
        <p:spPr>
          <a:xfrm>
            <a:off x="0" y="4798272"/>
            <a:ext cx="4442691" cy="738909"/>
          </a:xfrm>
          <a:prstGeom prst="rect">
            <a:avLst/>
          </a:prstGeom>
          <a:noFill/>
        </p:spPr>
        <p:txBody>
          <a:bodyPr tIns="0" bIns="0">
            <a:noAutofit/>
          </a:bodyPr>
          <a:lstStyle>
            <a:lvl1pPr marL="0" indent="0" algn="ctr">
              <a:buNone/>
              <a:defRPr sz="5867" b="0" i="0" spc="0">
                <a:solidFill>
                  <a:schemeClr val="tx1"/>
                </a:solidFill>
                <a:latin typeface="Garamond" panose="02020404030301010803" pitchFamily="18" charset="0"/>
              </a:defRPr>
            </a:lvl1pPr>
            <a:lvl2pPr marL="457189" indent="0">
              <a:buNone/>
              <a:defRPr sz="1333" b="0" i="0" spc="0">
                <a:latin typeface="Century Gothic" panose="020B0502020202020204" pitchFamily="34" charset="0"/>
              </a:defRPr>
            </a:lvl2pPr>
            <a:lvl3pPr marL="914377" indent="0">
              <a:buNone/>
              <a:defRPr sz="1333" b="0" i="0" spc="0">
                <a:latin typeface="Century Gothic" panose="020B0502020202020204" pitchFamily="34" charset="0"/>
              </a:defRPr>
            </a:lvl3pPr>
            <a:lvl4pPr marL="1371566" indent="0">
              <a:buNone/>
              <a:defRPr sz="1333" b="0" i="0" spc="0">
                <a:latin typeface="Century Gothic" panose="020B0502020202020204" pitchFamily="34" charset="0"/>
              </a:defRPr>
            </a:lvl4pPr>
            <a:lvl5pPr marL="1828754" indent="0">
              <a:buNone/>
              <a:defRPr sz="1333" b="0" i="0" spc="0">
                <a:latin typeface="Century Gothic" panose="020B0502020202020204" pitchFamily="34" charset="0"/>
              </a:defRPr>
            </a:lvl5pPr>
          </a:lstStyle>
          <a:p>
            <a:pPr lvl="0"/>
            <a:r>
              <a:rPr lang="en-US"/>
              <a:t>Click to edit Master text styles</a:t>
            </a:r>
          </a:p>
        </p:txBody>
      </p:sp>
      <p:sp>
        <p:nvSpPr>
          <p:cNvPr id="38" name="Picture Placeholder 3"/>
          <p:cNvSpPr>
            <a:spLocks noGrp="1"/>
          </p:cNvSpPr>
          <p:nvPr>
            <p:ph type="pic" sz="quarter" idx="32"/>
          </p:nvPr>
        </p:nvSpPr>
        <p:spPr>
          <a:xfrm>
            <a:off x="738908" y="1918836"/>
            <a:ext cx="3048000" cy="3048000"/>
          </a:xfrm>
          <a:prstGeom prst="rect">
            <a:avLst/>
          </a:prstGeom>
          <a:solidFill>
            <a:schemeClr val="bg1">
              <a:lumMod val="75000"/>
            </a:schemeClr>
          </a:solidFill>
        </p:spPr>
        <p:txBody>
          <a:bodyPr/>
          <a:lstStyle>
            <a:lvl1pPr marL="0" indent="0">
              <a:buNone/>
              <a:defRPr sz="1333" b="0" i="0">
                <a:latin typeface="Century Gothic" panose="020B0502020202020204" pitchFamily="34" charset="0"/>
              </a:defRPr>
            </a:lvl1pPr>
          </a:lstStyle>
          <a:p>
            <a:pPr lvl="0"/>
            <a:endParaRPr lang="en-US" noProof="0"/>
          </a:p>
        </p:txBody>
      </p:sp>
      <p:sp>
        <p:nvSpPr>
          <p:cNvPr id="7" name="Date Placeholder 3">
            <a:extLst>
              <a:ext uri="{FF2B5EF4-FFF2-40B4-BE49-F238E27FC236}">
                <a16:creationId xmlns:a16="http://schemas.microsoft.com/office/drawing/2014/main" id="{3A0B6271-422F-3D4F-A5D7-6BB8EC8A94DC}"/>
              </a:ext>
            </a:extLst>
          </p:cNvPr>
          <p:cNvSpPr>
            <a:spLocks noGrp="1"/>
          </p:cNvSpPr>
          <p:nvPr>
            <p:ph type="dt" sz="half" idx="37"/>
          </p:nvPr>
        </p:nvSpPr>
        <p:spPr>
          <a:xfrm>
            <a:off x="0" y="393700"/>
            <a:ext cx="831850" cy="365125"/>
          </a:xfrm>
        </p:spPr>
        <p:txBody>
          <a:bodyPr anchorCtr="0"/>
          <a:lstStyle>
            <a:lvl1pPr algn="ctr">
              <a:defRPr sz="800" b="0" i="0">
                <a:solidFill>
                  <a:schemeClr val="tx1"/>
                </a:solidFill>
                <a:latin typeface="Century Gothic" panose="020B0502020202020204" pitchFamily="34" charset="0"/>
              </a:defRPr>
            </a:lvl1pPr>
          </a:lstStyle>
          <a:p>
            <a:pPr>
              <a:defRPr/>
            </a:pPr>
            <a:fld id="{C5B1E029-9354-4004-976C-3AB52648215F}" type="datetime1">
              <a:rPr lang="en-US" smtClean="0"/>
              <a:t>4/11/2022</a:t>
            </a:fld>
            <a:endParaRPr lang="en-US"/>
          </a:p>
        </p:txBody>
      </p:sp>
      <p:sp>
        <p:nvSpPr>
          <p:cNvPr id="8" name="Slide Number Placeholder 5">
            <a:extLst>
              <a:ext uri="{FF2B5EF4-FFF2-40B4-BE49-F238E27FC236}">
                <a16:creationId xmlns:a16="http://schemas.microsoft.com/office/drawing/2014/main" id="{BC46DE8A-D5BA-7343-A744-C24DE6650D55}"/>
              </a:ext>
            </a:extLst>
          </p:cNvPr>
          <p:cNvSpPr>
            <a:spLocks noGrp="1"/>
          </p:cNvSpPr>
          <p:nvPr>
            <p:ph type="sldNum" sz="quarter" idx="38"/>
          </p:nvPr>
        </p:nvSpPr>
        <p:spPr>
          <a:xfrm>
            <a:off x="11347450" y="393700"/>
            <a:ext cx="831850" cy="365125"/>
          </a:xfrm>
        </p:spPr>
        <p:txBody>
          <a:bodyPr/>
          <a:lstStyle>
            <a:lvl1pPr algn="ctr">
              <a:defRPr sz="800">
                <a:solidFill>
                  <a:schemeClr val="tx1"/>
                </a:solidFill>
                <a:latin typeface="Century Gothic" panose="020B0502020202020204" pitchFamily="34" charset="0"/>
              </a:defRPr>
            </a:lvl1pPr>
          </a:lstStyle>
          <a:p>
            <a:fld id="{0E115F84-1BC9-1142-9150-34EA9A63B438}" type="slidenum">
              <a:rPr lang="en-US" altLang="en-US"/>
              <a:pPr/>
              <a:t>‹#›</a:t>
            </a:fld>
            <a:endParaRPr lang="en-US" altLang="en-US"/>
          </a:p>
        </p:txBody>
      </p:sp>
    </p:spTree>
    <p:extLst>
      <p:ext uri="{BB962C8B-B14F-4D97-AF65-F5344CB8AC3E}">
        <p14:creationId xmlns:p14="http://schemas.microsoft.com/office/powerpoint/2010/main" val="351691077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8A5BB7-7B77-E44C-999A-FDAA12E276F0}"/>
              </a:ext>
            </a:extLst>
          </p:cNvPr>
          <p:cNvSpPr>
            <a:spLocks noGrp="1"/>
          </p:cNvSpPr>
          <p:nvPr>
            <p:ph type="dt" sz="half" idx="10"/>
          </p:nvPr>
        </p:nvSpPr>
        <p:spPr/>
        <p:txBody>
          <a:bodyPr/>
          <a:lstStyle>
            <a:lvl1pPr>
              <a:defRPr/>
            </a:lvl1pPr>
          </a:lstStyle>
          <a:p>
            <a:pPr>
              <a:defRPr/>
            </a:pPr>
            <a:fld id="{429F0DE3-400B-4725-BFF2-28B3838F04EB}" type="datetime1">
              <a:rPr lang="en-US" smtClean="0"/>
              <a:t>4/11/2022</a:t>
            </a:fld>
            <a:endParaRPr lang="en-US"/>
          </a:p>
        </p:txBody>
      </p:sp>
      <p:sp>
        <p:nvSpPr>
          <p:cNvPr id="5" name="Footer Placeholder 4">
            <a:extLst>
              <a:ext uri="{FF2B5EF4-FFF2-40B4-BE49-F238E27FC236}">
                <a16:creationId xmlns:a16="http://schemas.microsoft.com/office/drawing/2014/main" id="{9CE841F1-8941-2841-9175-E267E83A058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3129927-FE5C-8647-9E36-EC88835E8EB4}"/>
              </a:ext>
            </a:extLst>
          </p:cNvPr>
          <p:cNvSpPr>
            <a:spLocks noGrp="1"/>
          </p:cNvSpPr>
          <p:nvPr>
            <p:ph type="sldNum" sz="quarter" idx="12"/>
          </p:nvPr>
        </p:nvSpPr>
        <p:spPr/>
        <p:txBody>
          <a:bodyPr/>
          <a:lstStyle>
            <a:lvl1pPr>
              <a:defRPr/>
            </a:lvl1pPr>
          </a:lstStyle>
          <a:p>
            <a:fld id="{B105752B-7322-D743-B96D-52092FA94A3D}" type="slidenum">
              <a:rPr lang="en-US" altLang="en-US"/>
              <a:pPr/>
              <a:t>‹#›</a:t>
            </a:fld>
            <a:endParaRPr lang="en-US" altLang="en-US"/>
          </a:p>
        </p:txBody>
      </p:sp>
    </p:spTree>
    <p:extLst>
      <p:ext uri="{BB962C8B-B14F-4D97-AF65-F5344CB8AC3E}">
        <p14:creationId xmlns:p14="http://schemas.microsoft.com/office/powerpoint/2010/main" val="4116514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B04051-21DF-2246-B529-A043841AB160}"/>
              </a:ext>
            </a:extLst>
          </p:cNvPr>
          <p:cNvSpPr>
            <a:spLocks noGrp="1"/>
          </p:cNvSpPr>
          <p:nvPr>
            <p:ph type="dt" sz="half" idx="10"/>
          </p:nvPr>
        </p:nvSpPr>
        <p:spPr/>
        <p:txBody>
          <a:bodyPr/>
          <a:lstStyle>
            <a:lvl1pPr>
              <a:defRPr/>
            </a:lvl1pPr>
          </a:lstStyle>
          <a:p>
            <a:pPr>
              <a:defRPr/>
            </a:pPr>
            <a:fld id="{9E74E158-BF37-4DCC-9742-FF4982389E6E}" type="datetime1">
              <a:rPr lang="en-US" smtClean="0"/>
              <a:t>4/11/2022</a:t>
            </a:fld>
            <a:endParaRPr lang="en-US"/>
          </a:p>
        </p:txBody>
      </p:sp>
      <p:sp>
        <p:nvSpPr>
          <p:cNvPr id="5" name="Footer Placeholder 4">
            <a:extLst>
              <a:ext uri="{FF2B5EF4-FFF2-40B4-BE49-F238E27FC236}">
                <a16:creationId xmlns:a16="http://schemas.microsoft.com/office/drawing/2014/main" id="{C82922CA-668A-B640-9722-CE77FAE6DB4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C6027C8-38ED-F147-A27D-6AA2E2F66983}"/>
              </a:ext>
            </a:extLst>
          </p:cNvPr>
          <p:cNvSpPr>
            <a:spLocks noGrp="1"/>
          </p:cNvSpPr>
          <p:nvPr>
            <p:ph type="sldNum" sz="quarter" idx="12"/>
          </p:nvPr>
        </p:nvSpPr>
        <p:spPr/>
        <p:txBody>
          <a:bodyPr/>
          <a:lstStyle>
            <a:lvl1pPr>
              <a:defRPr/>
            </a:lvl1pPr>
          </a:lstStyle>
          <a:p>
            <a:fld id="{CD5F64F2-33B7-294E-A619-BF0FCCC2FB61}" type="slidenum">
              <a:rPr lang="en-US" altLang="en-US"/>
              <a:pPr/>
              <a:t>‹#›</a:t>
            </a:fld>
            <a:endParaRPr lang="en-US" altLang="en-US"/>
          </a:p>
        </p:txBody>
      </p:sp>
    </p:spTree>
    <p:extLst>
      <p:ext uri="{BB962C8B-B14F-4D97-AF65-F5344CB8AC3E}">
        <p14:creationId xmlns:p14="http://schemas.microsoft.com/office/powerpoint/2010/main" val="3699312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732BCD-543A-194A-99FB-F8CDF4A48A6E}"/>
              </a:ext>
            </a:extLst>
          </p:cNvPr>
          <p:cNvSpPr>
            <a:spLocks noGrp="1"/>
          </p:cNvSpPr>
          <p:nvPr>
            <p:ph type="dt" sz="half" idx="10"/>
          </p:nvPr>
        </p:nvSpPr>
        <p:spPr/>
        <p:txBody>
          <a:bodyPr/>
          <a:lstStyle>
            <a:lvl1pPr>
              <a:defRPr/>
            </a:lvl1pPr>
          </a:lstStyle>
          <a:p>
            <a:pPr>
              <a:defRPr/>
            </a:pPr>
            <a:fld id="{0B77A841-BE9C-4D83-B949-C21B3BFF4F52}" type="datetime1">
              <a:rPr lang="en-US" smtClean="0"/>
              <a:t>4/11/2022</a:t>
            </a:fld>
            <a:endParaRPr lang="en-US"/>
          </a:p>
        </p:txBody>
      </p:sp>
      <p:sp>
        <p:nvSpPr>
          <p:cNvPr id="5" name="Footer Placeholder 4">
            <a:extLst>
              <a:ext uri="{FF2B5EF4-FFF2-40B4-BE49-F238E27FC236}">
                <a16:creationId xmlns:a16="http://schemas.microsoft.com/office/drawing/2014/main" id="{7160EEA8-501E-1A4B-B823-9678758E6DA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E8C80DB-AF7A-574A-81C2-C9C0D82949E3}"/>
              </a:ext>
            </a:extLst>
          </p:cNvPr>
          <p:cNvSpPr>
            <a:spLocks noGrp="1"/>
          </p:cNvSpPr>
          <p:nvPr>
            <p:ph type="sldNum" sz="quarter" idx="12"/>
          </p:nvPr>
        </p:nvSpPr>
        <p:spPr/>
        <p:txBody>
          <a:bodyPr/>
          <a:lstStyle>
            <a:lvl1pPr>
              <a:defRPr/>
            </a:lvl1pPr>
          </a:lstStyle>
          <a:p>
            <a:fld id="{C26BDD0C-86A8-9745-A3A6-23A9D1C4C107}" type="slidenum">
              <a:rPr lang="en-US" altLang="en-US"/>
              <a:pPr/>
              <a:t>‹#›</a:t>
            </a:fld>
            <a:endParaRPr lang="en-US" altLang="en-US"/>
          </a:p>
        </p:txBody>
      </p:sp>
    </p:spTree>
    <p:extLst>
      <p:ext uri="{BB962C8B-B14F-4D97-AF65-F5344CB8AC3E}">
        <p14:creationId xmlns:p14="http://schemas.microsoft.com/office/powerpoint/2010/main" val="24926408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C91779D-91B6-5E4A-A2B1-4FC1BE313749}"/>
              </a:ext>
            </a:extLst>
          </p:cNvPr>
          <p:cNvSpPr>
            <a:spLocks noGrp="1"/>
          </p:cNvSpPr>
          <p:nvPr>
            <p:ph type="dt" sz="half" idx="10"/>
          </p:nvPr>
        </p:nvSpPr>
        <p:spPr/>
        <p:txBody>
          <a:bodyPr/>
          <a:lstStyle>
            <a:lvl1pPr>
              <a:defRPr/>
            </a:lvl1pPr>
          </a:lstStyle>
          <a:p>
            <a:pPr>
              <a:defRPr/>
            </a:pPr>
            <a:fld id="{529C67EB-F7E1-4113-9C9A-F6D756067A48}" type="datetime1">
              <a:rPr lang="en-US" smtClean="0"/>
              <a:t>4/11/2022</a:t>
            </a:fld>
            <a:endParaRPr lang="en-US"/>
          </a:p>
        </p:txBody>
      </p:sp>
      <p:sp>
        <p:nvSpPr>
          <p:cNvPr id="6" name="Footer Placeholder 4">
            <a:extLst>
              <a:ext uri="{FF2B5EF4-FFF2-40B4-BE49-F238E27FC236}">
                <a16:creationId xmlns:a16="http://schemas.microsoft.com/office/drawing/2014/main" id="{662F033E-D8A2-814D-807A-B0C59783240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1A51FFF-3852-554C-8721-B1A09F040E90}"/>
              </a:ext>
            </a:extLst>
          </p:cNvPr>
          <p:cNvSpPr>
            <a:spLocks noGrp="1"/>
          </p:cNvSpPr>
          <p:nvPr>
            <p:ph type="sldNum" sz="quarter" idx="12"/>
          </p:nvPr>
        </p:nvSpPr>
        <p:spPr/>
        <p:txBody>
          <a:bodyPr/>
          <a:lstStyle>
            <a:lvl1pPr>
              <a:defRPr/>
            </a:lvl1pPr>
          </a:lstStyle>
          <a:p>
            <a:fld id="{E22390C4-4742-274E-B06B-61703911C7CD}" type="slidenum">
              <a:rPr lang="en-US" altLang="en-US"/>
              <a:pPr/>
              <a:t>‹#›</a:t>
            </a:fld>
            <a:endParaRPr lang="en-US" altLang="en-US"/>
          </a:p>
        </p:txBody>
      </p:sp>
    </p:spTree>
    <p:extLst>
      <p:ext uri="{BB962C8B-B14F-4D97-AF65-F5344CB8AC3E}">
        <p14:creationId xmlns:p14="http://schemas.microsoft.com/office/powerpoint/2010/main" val="227167611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7C2C7D51-499F-174F-89D2-15C0AA605EFE}"/>
              </a:ext>
            </a:extLst>
          </p:cNvPr>
          <p:cNvSpPr>
            <a:spLocks noGrp="1"/>
          </p:cNvSpPr>
          <p:nvPr>
            <p:ph type="dt" sz="half" idx="10"/>
          </p:nvPr>
        </p:nvSpPr>
        <p:spPr/>
        <p:txBody>
          <a:bodyPr/>
          <a:lstStyle>
            <a:lvl1pPr>
              <a:defRPr/>
            </a:lvl1pPr>
          </a:lstStyle>
          <a:p>
            <a:pPr>
              <a:defRPr/>
            </a:pPr>
            <a:fld id="{C8316AC8-0913-4299-AE50-9C0D70096050}" type="datetime1">
              <a:rPr lang="en-US" smtClean="0"/>
              <a:t>4/11/2022</a:t>
            </a:fld>
            <a:endParaRPr lang="en-US"/>
          </a:p>
        </p:txBody>
      </p:sp>
      <p:sp>
        <p:nvSpPr>
          <p:cNvPr id="8" name="Footer Placeholder 4">
            <a:extLst>
              <a:ext uri="{FF2B5EF4-FFF2-40B4-BE49-F238E27FC236}">
                <a16:creationId xmlns:a16="http://schemas.microsoft.com/office/drawing/2014/main" id="{B6B55F79-B479-4945-8769-09EE27FF9491}"/>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96503469-1DD8-4944-872E-9D4B70D54D4B}"/>
              </a:ext>
            </a:extLst>
          </p:cNvPr>
          <p:cNvSpPr>
            <a:spLocks noGrp="1"/>
          </p:cNvSpPr>
          <p:nvPr>
            <p:ph type="sldNum" sz="quarter" idx="12"/>
          </p:nvPr>
        </p:nvSpPr>
        <p:spPr/>
        <p:txBody>
          <a:bodyPr/>
          <a:lstStyle>
            <a:lvl1pPr>
              <a:defRPr/>
            </a:lvl1pPr>
          </a:lstStyle>
          <a:p>
            <a:fld id="{D4324E38-1773-4E41-9D68-4D01F6F029BC}" type="slidenum">
              <a:rPr lang="en-US" altLang="en-US"/>
              <a:pPr/>
              <a:t>‹#›</a:t>
            </a:fld>
            <a:endParaRPr lang="en-US" altLang="en-US"/>
          </a:p>
        </p:txBody>
      </p:sp>
    </p:spTree>
    <p:extLst>
      <p:ext uri="{BB962C8B-B14F-4D97-AF65-F5344CB8AC3E}">
        <p14:creationId xmlns:p14="http://schemas.microsoft.com/office/powerpoint/2010/main" val="2753522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732BCD-543A-194A-99FB-F8CDF4A48A6E}"/>
              </a:ext>
            </a:extLst>
          </p:cNvPr>
          <p:cNvSpPr>
            <a:spLocks noGrp="1"/>
          </p:cNvSpPr>
          <p:nvPr>
            <p:ph type="dt" sz="half" idx="10"/>
          </p:nvPr>
        </p:nvSpPr>
        <p:spPr/>
        <p:txBody>
          <a:bodyPr/>
          <a:lstStyle>
            <a:lvl1pPr>
              <a:defRPr/>
            </a:lvl1pPr>
          </a:lstStyle>
          <a:p>
            <a:pPr>
              <a:defRPr/>
            </a:pPr>
            <a:fld id="{5434C75C-A167-4996-BB2A-29190A319959}" type="datetime1">
              <a:rPr lang="en-US" smtClean="0"/>
              <a:t>4/11/2022</a:t>
            </a:fld>
            <a:endParaRPr lang="en-US"/>
          </a:p>
        </p:txBody>
      </p:sp>
      <p:sp>
        <p:nvSpPr>
          <p:cNvPr id="5" name="Footer Placeholder 4">
            <a:extLst>
              <a:ext uri="{FF2B5EF4-FFF2-40B4-BE49-F238E27FC236}">
                <a16:creationId xmlns:a16="http://schemas.microsoft.com/office/drawing/2014/main" id="{7160EEA8-501E-1A4B-B823-9678758E6DA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E8C80DB-AF7A-574A-81C2-C9C0D82949E3}"/>
              </a:ext>
            </a:extLst>
          </p:cNvPr>
          <p:cNvSpPr>
            <a:spLocks noGrp="1"/>
          </p:cNvSpPr>
          <p:nvPr>
            <p:ph type="sldNum" sz="quarter" idx="12"/>
          </p:nvPr>
        </p:nvSpPr>
        <p:spPr/>
        <p:txBody>
          <a:bodyPr/>
          <a:lstStyle>
            <a:lvl1pPr>
              <a:defRPr/>
            </a:lvl1pPr>
          </a:lstStyle>
          <a:p>
            <a:fld id="{C26BDD0C-86A8-9745-A3A6-23A9D1C4C107}" type="slidenum">
              <a:rPr lang="en-US" altLang="en-US"/>
              <a:pPr/>
              <a:t>‹#›</a:t>
            </a:fld>
            <a:endParaRPr lang="en-US" altLang="en-US"/>
          </a:p>
        </p:txBody>
      </p:sp>
    </p:spTree>
    <p:extLst>
      <p:ext uri="{BB962C8B-B14F-4D97-AF65-F5344CB8AC3E}">
        <p14:creationId xmlns:p14="http://schemas.microsoft.com/office/powerpoint/2010/main" val="249264082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BD03C862-D9A0-AC4C-8B1A-AD91EE4D41FC}"/>
              </a:ext>
            </a:extLst>
          </p:cNvPr>
          <p:cNvSpPr>
            <a:spLocks noGrp="1"/>
          </p:cNvSpPr>
          <p:nvPr>
            <p:ph type="dt" sz="half" idx="10"/>
          </p:nvPr>
        </p:nvSpPr>
        <p:spPr/>
        <p:txBody>
          <a:bodyPr/>
          <a:lstStyle>
            <a:lvl1pPr>
              <a:defRPr/>
            </a:lvl1pPr>
          </a:lstStyle>
          <a:p>
            <a:pPr>
              <a:defRPr/>
            </a:pPr>
            <a:fld id="{F836F7F7-D774-45B0-B690-D7BD95202249}" type="datetime1">
              <a:rPr lang="en-US" smtClean="0"/>
              <a:t>4/11/2022</a:t>
            </a:fld>
            <a:endParaRPr lang="en-US"/>
          </a:p>
        </p:txBody>
      </p:sp>
      <p:sp>
        <p:nvSpPr>
          <p:cNvPr id="4" name="Footer Placeholder 4">
            <a:extLst>
              <a:ext uri="{FF2B5EF4-FFF2-40B4-BE49-F238E27FC236}">
                <a16:creationId xmlns:a16="http://schemas.microsoft.com/office/drawing/2014/main" id="{98B0BCA6-2A6E-0F45-916C-57B85B0D746D}"/>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114A8F0D-CE4D-5D47-9E66-4EB5D401434F}"/>
              </a:ext>
            </a:extLst>
          </p:cNvPr>
          <p:cNvSpPr>
            <a:spLocks noGrp="1"/>
          </p:cNvSpPr>
          <p:nvPr>
            <p:ph type="sldNum" sz="quarter" idx="12"/>
          </p:nvPr>
        </p:nvSpPr>
        <p:spPr/>
        <p:txBody>
          <a:bodyPr/>
          <a:lstStyle>
            <a:lvl1pPr>
              <a:defRPr/>
            </a:lvl1pPr>
          </a:lstStyle>
          <a:p>
            <a:fld id="{CB6433AF-FF25-3B47-A9E2-80579D5C4B56}" type="slidenum">
              <a:rPr lang="en-US" altLang="en-US"/>
              <a:pPr/>
              <a:t>‹#›</a:t>
            </a:fld>
            <a:endParaRPr lang="en-US" altLang="en-US"/>
          </a:p>
        </p:txBody>
      </p:sp>
    </p:spTree>
    <p:extLst>
      <p:ext uri="{BB962C8B-B14F-4D97-AF65-F5344CB8AC3E}">
        <p14:creationId xmlns:p14="http://schemas.microsoft.com/office/powerpoint/2010/main" val="320210076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C249A95-65C4-0D48-A19E-68FD0AA59819}"/>
              </a:ext>
            </a:extLst>
          </p:cNvPr>
          <p:cNvSpPr>
            <a:spLocks noGrp="1"/>
          </p:cNvSpPr>
          <p:nvPr>
            <p:ph type="dt" sz="half" idx="10"/>
          </p:nvPr>
        </p:nvSpPr>
        <p:spPr/>
        <p:txBody>
          <a:bodyPr/>
          <a:lstStyle>
            <a:lvl1pPr>
              <a:defRPr/>
            </a:lvl1pPr>
          </a:lstStyle>
          <a:p>
            <a:pPr>
              <a:defRPr/>
            </a:pPr>
            <a:fld id="{0F54AFD0-A749-4BE8-82F0-A96066A56F26}" type="datetime1">
              <a:rPr lang="en-US" smtClean="0"/>
              <a:t>4/11/2022</a:t>
            </a:fld>
            <a:endParaRPr lang="en-US"/>
          </a:p>
        </p:txBody>
      </p:sp>
      <p:sp>
        <p:nvSpPr>
          <p:cNvPr id="3" name="Footer Placeholder 4">
            <a:extLst>
              <a:ext uri="{FF2B5EF4-FFF2-40B4-BE49-F238E27FC236}">
                <a16:creationId xmlns:a16="http://schemas.microsoft.com/office/drawing/2014/main" id="{0C1EC489-194C-EF4F-9615-6F4A25EBDDA4}"/>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BC4B6FE1-C7D9-724D-A444-B19097D91BAC}"/>
              </a:ext>
            </a:extLst>
          </p:cNvPr>
          <p:cNvSpPr>
            <a:spLocks noGrp="1"/>
          </p:cNvSpPr>
          <p:nvPr>
            <p:ph type="sldNum" sz="quarter" idx="12"/>
          </p:nvPr>
        </p:nvSpPr>
        <p:spPr/>
        <p:txBody>
          <a:bodyPr/>
          <a:lstStyle>
            <a:lvl1pPr>
              <a:defRPr/>
            </a:lvl1pPr>
          </a:lstStyle>
          <a:p>
            <a:fld id="{AEEE0087-1C97-2A47-9CFF-07294EB20C64}" type="slidenum">
              <a:rPr lang="en-US" altLang="en-US"/>
              <a:pPr/>
              <a:t>‹#›</a:t>
            </a:fld>
            <a:endParaRPr lang="en-US" altLang="en-US"/>
          </a:p>
        </p:txBody>
      </p:sp>
    </p:spTree>
    <p:extLst>
      <p:ext uri="{BB962C8B-B14F-4D97-AF65-F5344CB8AC3E}">
        <p14:creationId xmlns:p14="http://schemas.microsoft.com/office/powerpoint/2010/main" val="293089309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77F11E6A-96C7-7545-9795-675C771F75D9}"/>
              </a:ext>
            </a:extLst>
          </p:cNvPr>
          <p:cNvSpPr>
            <a:spLocks noGrp="1"/>
          </p:cNvSpPr>
          <p:nvPr>
            <p:ph type="dt" sz="half" idx="10"/>
          </p:nvPr>
        </p:nvSpPr>
        <p:spPr/>
        <p:txBody>
          <a:bodyPr/>
          <a:lstStyle>
            <a:lvl1pPr>
              <a:defRPr/>
            </a:lvl1pPr>
          </a:lstStyle>
          <a:p>
            <a:pPr>
              <a:defRPr/>
            </a:pPr>
            <a:fld id="{D38A2798-7A86-4BB4-87C8-1AB0A85BF78A}" type="datetime1">
              <a:rPr lang="en-US" smtClean="0"/>
              <a:t>4/11/2022</a:t>
            </a:fld>
            <a:endParaRPr lang="en-US"/>
          </a:p>
        </p:txBody>
      </p:sp>
      <p:sp>
        <p:nvSpPr>
          <p:cNvPr id="6" name="Footer Placeholder 4">
            <a:extLst>
              <a:ext uri="{FF2B5EF4-FFF2-40B4-BE49-F238E27FC236}">
                <a16:creationId xmlns:a16="http://schemas.microsoft.com/office/drawing/2014/main" id="{590823F5-DC4E-9540-9ADC-28C1FE8B920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11E4DDF-B540-5249-85AE-00B0E4EDE826}"/>
              </a:ext>
            </a:extLst>
          </p:cNvPr>
          <p:cNvSpPr>
            <a:spLocks noGrp="1"/>
          </p:cNvSpPr>
          <p:nvPr>
            <p:ph type="sldNum" sz="quarter" idx="12"/>
          </p:nvPr>
        </p:nvSpPr>
        <p:spPr/>
        <p:txBody>
          <a:bodyPr/>
          <a:lstStyle>
            <a:lvl1pPr>
              <a:defRPr/>
            </a:lvl1pPr>
          </a:lstStyle>
          <a:p>
            <a:fld id="{73818565-FB2E-8F4D-922A-A9A79399D9F4}" type="slidenum">
              <a:rPr lang="en-US" altLang="en-US"/>
              <a:pPr/>
              <a:t>‹#›</a:t>
            </a:fld>
            <a:endParaRPr lang="en-US" altLang="en-US"/>
          </a:p>
        </p:txBody>
      </p:sp>
    </p:spTree>
    <p:extLst>
      <p:ext uri="{BB962C8B-B14F-4D97-AF65-F5344CB8AC3E}">
        <p14:creationId xmlns:p14="http://schemas.microsoft.com/office/powerpoint/2010/main" val="368496901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2D712018-E830-7144-A20F-FBC52B61A15F}"/>
              </a:ext>
            </a:extLst>
          </p:cNvPr>
          <p:cNvSpPr>
            <a:spLocks noGrp="1"/>
          </p:cNvSpPr>
          <p:nvPr>
            <p:ph type="dt" sz="half" idx="10"/>
          </p:nvPr>
        </p:nvSpPr>
        <p:spPr/>
        <p:txBody>
          <a:bodyPr/>
          <a:lstStyle>
            <a:lvl1pPr>
              <a:defRPr/>
            </a:lvl1pPr>
          </a:lstStyle>
          <a:p>
            <a:pPr>
              <a:defRPr/>
            </a:pPr>
            <a:fld id="{1C1C7B9D-D61E-4A54-BAF4-79683ADF1A7C}" type="datetime1">
              <a:rPr lang="en-US" smtClean="0"/>
              <a:t>4/11/2022</a:t>
            </a:fld>
            <a:endParaRPr lang="en-US"/>
          </a:p>
        </p:txBody>
      </p:sp>
      <p:sp>
        <p:nvSpPr>
          <p:cNvPr id="6" name="Footer Placeholder 4">
            <a:extLst>
              <a:ext uri="{FF2B5EF4-FFF2-40B4-BE49-F238E27FC236}">
                <a16:creationId xmlns:a16="http://schemas.microsoft.com/office/drawing/2014/main" id="{CBBAD802-55C5-A649-9986-070FFBACE34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D638880-5F11-714E-8E52-B67C27F22248}"/>
              </a:ext>
            </a:extLst>
          </p:cNvPr>
          <p:cNvSpPr>
            <a:spLocks noGrp="1"/>
          </p:cNvSpPr>
          <p:nvPr>
            <p:ph type="sldNum" sz="quarter" idx="12"/>
          </p:nvPr>
        </p:nvSpPr>
        <p:spPr/>
        <p:txBody>
          <a:bodyPr/>
          <a:lstStyle>
            <a:lvl1pPr>
              <a:defRPr/>
            </a:lvl1pPr>
          </a:lstStyle>
          <a:p>
            <a:fld id="{4407303B-F928-2F49-A35B-8314847EE8BC}" type="slidenum">
              <a:rPr lang="en-US" altLang="en-US"/>
              <a:pPr/>
              <a:t>‹#›</a:t>
            </a:fld>
            <a:endParaRPr lang="en-US" altLang="en-US"/>
          </a:p>
        </p:txBody>
      </p:sp>
    </p:spTree>
    <p:extLst>
      <p:ext uri="{BB962C8B-B14F-4D97-AF65-F5344CB8AC3E}">
        <p14:creationId xmlns:p14="http://schemas.microsoft.com/office/powerpoint/2010/main" val="364699361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077A3C-FAB0-664D-B748-319BD82CD409}"/>
              </a:ext>
            </a:extLst>
          </p:cNvPr>
          <p:cNvSpPr>
            <a:spLocks noGrp="1"/>
          </p:cNvSpPr>
          <p:nvPr>
            <p:ph type="dt" sz="half" idx="10"/>
          </p:nvPr>
        </p:nvSpPr>
        <p:spPr/>
        <p:txBody>
          <a:bodyPr/>
          <a:lstStyle>
            <a:lvl1pPr>
              <a:defRPr/>
            </a:lvl1pPr>
          </a:lstStyle>
          <a:p>
            <a:pPr>
              <a:defRPr/>
            </a:pPr>
            <a:fld id="{75A59ED1-9D81-4CD1-A593-A427DF896204}" type="datetime1">
              <a:rPr lang="en-US" smtClean="0"/>
              <a:t>4/11/2022</a:t>
            </a:fld>
            <a:endParaRPr lang="en-US"/>
          </a:p>
        </p:txBody>
      </p:sp>
      <p:sp>
        <p:nvSpPr>
          <p:cNvPr id="5" name="Footer Placeholder 4">
            <a:extLst>
              <a:ext uri="{FF2B5EF4-FFF2-40B4-BE49-F238E27FC236}">
                <a16:creationId xmlns:a16="http://schemas.microsoft.com/office/drawing/2014/main" id="{1332ACC7-4973-FE49-9CAF-08B56057DE6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C4018C8-1A44-5948-8684-CF4C7C5F9E7E}"/>
              </a:ext>
            </a:extLst>
          </p:cNvPr>
          <p:cNvSpPr>
            <a:spLocks noGrp="1"/>
          </p:cNvSpPr>
          <p:nvPr>
            <p:ph type="sldNum" sz="quarter" idx="12"/>
          </p:nvPr>
        </p:nvSpPr>
        <p:spPr/>
        <p:txBody>
          <a:bodyPr/>
          <a:lstStyle>
            <a:lvl1pPr>
              <a:defRPr/>
            </a:lvl1pPr>
          </a:lstStyle>
          <a:p>
            <a:fld id="{DD6CB467-70DE-8B4B-8F01-56C761679E0F}" type="slidenum">
              <a:rPr lang="en-US" altLang="en-US"/>
              <a:pPr/>
              <a:t>‹#›</a:t>
            </a:fld>
            <a:endParaRPr lang="en-US" altLang="en-US"/>
          </a:p>
        </p:txBody>
      </p:sp>
    </p:spTree>
    <p:extLst>
      <p:ext uri="{BB962C8B-B14F-4D97-AF65-F5344CB8AC3E}">
        <p14:creationId xmlns:p14="http://schemas.microsoft.com/office/powerpoint/2010/main" val="181794007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F6261D-E28A-CE4C-A84E-3D5AFE2046A3}"/>
              </a:ext>
            </a:extLst>
          </p:cNvPr>
          <p:cNvSpPr>
            <a:spLocks noGrp="1"/>
          </p:cNvSpPr>
          <p:nvPr>
            <p:ph type="dt" sz="half" idx="10"/>
          </p:nvPr>
        </p:nvSpPr>
        <p:spPr/>
        <p:txBody>
          <a:bodyPr/>
          <a:lstStyle>
            <a:lvl1pPr>
              <a:defRPr/>
            </a:lvl1pPr>
          </a:lstStyle>
          <a:p>
            <a:pPr>
              <a:defRPr/>
            </a:pPr>
            <a:fld id="{7F7F38BE-3D45-41CE-B9AD-D34E0D46316E}" type="datetime1">
              <a:rPr lang="en-US" smtClean="0"/>
              <a:t>4/11/2022</a:t>
            </a:fld>
            <a:endParaRPr lang="en-US"/>
          </a:p>
        </p:txBody>
      </p:sp>
      <p:sp>
        <p:nvSpPr>
          <p:cNvPr id="5" name="Footer Placeholder 4">
            <a:extLst>
              <a:ext uri="{FF2B5EF4-FFF2-40B4-BE49-F238E27FC236}">
                <a16:creationId xmlns:a16="http://schemas.microsoft.com/office/drawing/2014/main" id="{4E35515A-B485-0B40-A099-9203C6D1FAB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2243D91-7C65-2A48-B4C7-C30182681CE3}"/>
              </a:ext>
            </a:extLst>
          </p:cNvPr>
          <p:cNvSpPr>
            <a:spLocks noGrp="1"/>
          </p:cNvSpPr>
          <p:nvPr>
            <p:ph type="sldNum" sz="quarter" idx="12"/>
          </p:nvPr>
        </p:nvSpPr>
        <p:spPr/>
        <p:txBody>
          <a:bodyPr/>
          <a:lstStyle>
            <a:lvl1pPr>
              <a:defRPr/>
            </a:lvl1pPr>
          </a:lstStyle>
          <a:p>
            <a:fld id="{249835BE-1C48-5248-9C49-AE1BE9647D87}" type="slidenum">
              <a:rPr lang="en-US" altLang="en-US"/>
              <a:pPr/>
              <a:t>‹#›</a:t>
            </a:fld>
            <a:endParaRPr lang="en-US" altLang="en-US"/>
          </a:p>
        </p:txBody>
      </p:sp>
    </p:spTree>
    <p:extLst>
      <p:ext uri="{BB962C8B-B14F-4D97-AF65-F5344CB8AC3E}">
        <p14:creationId xmlns:p14="http://schemas.microsoft.com/office/powerpoint/2010/main" val="266551878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549367" y="1350457"/>
            <a:ext cx="5180800" cy="36812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800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flipH="1">
            <a:off x="549367" y="5053543"/>
            <a:ext cx="5180800" cy="454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133">
                <a:solidFill>
                  <a:schemeClr val="dk1"/>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74616124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3" name="Google Shape;13;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57535524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7" name="Google Shape;17;p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192895378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1" name="Google Shape;21;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2" name="Google Shape;22;p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29352912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9C91779D-91B6-5E4A-A2B1-4FC1BE313749}"/>
              </a:ext>
            </a:extLst>
          </p:cNvPr>
          <p:cNvSpPr>
            <a:spLocks noGrp="1"/>
          </p:cNvSpPr>
          <p:nvPr>
            <p:ph type="dt" sz="half" idx="10"/>
          </p:nvPr>
        </p:nvSpPr>
        <p:spPr/>
        <p:txBody>
          <a:bodyPr/>
          <a:lstStyle>
            <a:lvl1pPr>
              <a:defRPr/>
            </a:lvl1pPr>
          </a:lstStyle>
          <a:p>
            <a:pPr>
              <a:defRPr/>
            </a:pPr>
            <a:fld id="{558C33BB-D266-48BC-8C7A-48080E191480}" type="datetime1">
              <a:rPr lang="en-US" smtClean="0"/>
              <a:t>4/11/2022</a:t>
            </a:fld>
            <a:endParaRPr lang="en-US"/>
          </a:p>
        </p:txBody>
      </p:sp>
      <p:sp>
        <p:nvSpPr>
          <p:cNvPr id="6" name="Footer Placeholder 4">
            <a:extLst>
              <a:ext uri="{FF2B5EF4-FFF2-40B4-BE49-F238E27FC236}">
                <a16:creationId xmlns:a16="http://schemas.microsoft.com/office/drawing/2014/main" id="{662F033E-D8A2-814D-807A-B0C59783240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1A51FFF-3852-554C-8721-B1A09F040E90}"/>
              </a:ext>
            </a:extLst>
          </p:cNvPr>
          <p:cNvSpPr>
            <a:spLocks noGrp="1"/>
          </p:cNvSpPr>
          <p:nvPr>
            <p:ph type="sldNum" sz="quarter" idx="12"/>
          </p:nvPr>
        </p:nvSpPr>
        <p:spPr/>
        <p:txBody>
          <a:bodyPr/>
          <a:lstStyle>
            <a:lvl1pPr>
              <a:defRPr/>
            </a:lvl1pPr>
          </a:lstStyle>
          <a:p>
            <a:fld id="{E22390C4-4742-274E-B06B-61703911C7CD}" type="slidenum">
              <a:rPr lang="en-US" altLang="en-US"/>
              <a:pPr/>
              <a:t>‹#›</a:t>
            </a:fld>
            <a:endParaRPr lang="en-US" altLang="en-US"/>
          </a:p>
        </p:txBody>
      </p:sp>
    </p:spTree>
    <p:extLst>
      <p:ext uri="{BB962C8B-B14F-4D97-AF65-F5344CB8AC3E}">
        <p14:creationId xmlns:p14="http://schemas.microsoft.com/office/powerpoint/2010/main" val="227167611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598633" y="547133"/>
            <a:ext cx="10983600" cy="43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36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Tree>
    <p:extLst>
      <p:ext uri="{BB962C8B-B14F-4D97-AF65-F5344CB8AC3E}">
        <p14:creationId xmlns:p14="http://schemas.microsoft.com/office/powerpoint/2010/main" val="7708073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27" name="Google Shape;27;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8" name="Google Shape;28;p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2008222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1" name="Google Shape;31;p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67490977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2"/>
        <p:cNvGrpSpPr/>
        <p:nvPr/>
      </p:nvGrpSpPr>
      <p:grpSpPr>
        <a:xfrm>
          <a:off x="0" y="0"/>
          <a:ext cx="0" cy="0"/>
          <a:chOff x="0" y="0"/>
          <a:chExt cx="0" cy="0"/>
        </a:xfrm>
      </p:grpSpPr>
      <p:sp>
        <p:nvSpPr>
          <p:cNvPr id="33" name="Google Shape;33;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 name="Google Shape;34;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5" name="Google Shape;35;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6" name="Google Shape;36;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7" name="Google Shape;37;p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515008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40" name="Google Shape;40;p1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265050031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3" name="Google Shape;43;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4" name="Google Shape;44;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1918028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21364404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47"/>
        <p:cNvGrpSpPr/>
        <p:nvPr/>
      </p:nvGrpSpPr>
      <p:grpSpPr>
        <a:xfrm>
          <a:off x="0" y="0"/>
          <a:ext cx="0" cy="0"/>
          <a:chOff x="0" y="0"/>
          <a:chExt cx="0" cy="0"/>
        </a:xfrm>
      </p:grpSpPr>
    </p:spTree>
    <p:extLst>
      <p:ext uri="{BB962C8B-B14F-4D97-AF65-F5344CB8AC3E}">
        <p14:creationId xmlns:p14="http://schemas.microsoft.com/office/powerpoint/2010/main" val="14116906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a:off x="609600" y="548633"/>
            <a:ext cx="10972800" cy="44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9pPr>
          </a:lstStyle>
          <a:p>
            <a:endParaRPr/>
          </a:p>
        </p:txBody>
      </p:sp>
    </p:spTree>
    <p:extLst>
      <p:ext uri="{BB962C8B-B14F-4D97-AF65-F5344CB8AC3E}">
        <p14:creationId xmlns:p14="http://schemas.microsoft.com/office/powerpoint/2010/main" val="170315177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50"/>
        <p:cNvGrpSpPr/>
        <p:nvPr/>
      </p:nvGrpSpPr>
      <p:grpSpPr>
        <a:xfrm>
          <a:off x="0" y="0"/>
          <a:ext cx="0" cy="0"/>
          <a:chOff x="0" y="0"/>
          <a:chExt cx="0" cy="0"/>
        </a:xfrm>
      </p:grpSpPr>
      <p:sp>
        <p:nvSpPr>
          <p:cNvPr id="51" name="Google Shape;51;p15"/>
          <p:cNvSpPr txBox="1">
            <a:spLocks noGrp="1"/>
          </p:cNvSpPr>
          <p:nvPr>
            <p:ph type="title"/>
          </p:nvPr>
        </p:nvSpPr>
        <p:spPr>
          <a:xfrm>
            <a:off x="1709699" y="395969"/>
            <a:ext cx="8772400" cy="641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sz="40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218538331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7C2C7D51-499F-174F-89D2-15C0AA605EFE}"/>
              </a:ext>
            </a:extLst>
          </p:cNvPr>
          <p:cNvSpPr>
            <a:spLocks noGrp="1"/>
          </p:cNvSpPr>
          <p:nvPr>
            <p:ph type="dt" sz="half" idx="10"/>
          </p:nvPr>
        </p:nvSpPr>
        <p:spPr/>
        <p:txBody>
          <a:bodyPr/>
          <a:lstStyle>
            <a:lvl1pPr>
              <a:defRPr/>
            </a:lvl1pPr>
          </a:lstStyle>
          <a:p>
            <a:pPr>
              <a:defRPr/>
            </a:pPr>
            <a:fld id="{0EE9CEA9-12F9-4AF3-A132-D7721624C33F}" type="datetime1">
              <a:rPr lang="en-US" smtClean="0"/>
              <a:t>4/11/2022</a:t>
            </a:fld>
            <a:endParaRPr lang="en-US"/>
          </a:p>
        </p:txBody>
      </p:sp>
      <p:sp>
        <p:nvSpPr>
          <p:cNvPr id="8" name="Footer Placeholder 4">
            <a:extLst>
              <a:ext uri="{FF2B5EF4-FFF2-40B4-BE49-F238E27FC236}">
                <a16:creationId xmlns:a16="http://schemas.microsoft.com/office/drawing/2014/main" id="{B6B55F79-B479-4945-8769-09EE27FF9491}"/>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96503469-1DD8-4944-872E-9D4B70D54D4B}"/>
              </a:ext>
            </a:extLst>
          </p:cNvPr>
          <p:cNvSpPr>
            <a:spLocks noGrp="1"/>
          </p:cNvSpPr>
          <p:nvPr>
            <p:ph type="sldNum" sz="quarter" idx="12"/>
          </p:nvPr>
        </p:nvSpPr>
        <p:spPr/>
        <p:txBody>
          <a:bodyPr/>
          <a:lstStyle>
            <a:lvl1pPr>
              <a:defRPr/>
            </a:lvl1pPr>
          </a:lstStyle>
          <a:p>
            <a:fld id="{D4324E38-1773-4E41-9D68-4D01F6F029BC}" type="slidenum">
              <a:rPr lang="en-US" altLang="en-US"/>
              <a:pPr/>
              <a:t>‹#›</a:t>
            </a:fld>
            <a:endParaRPr lang="en-US" altLang="en-US"/>
          </a:p>
        </p:txBody>
      </p:sp>
    </p:spTree>
    <p:extLst>
      <p:ext uri="{BB962C8B-B14F-4D97-AF65-F5344CB8AC3E}">
        <p14:creationId xmlns:p14="http://schemas.microsoft.com/office/powerpoint/2010/main" val="27535222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52"/>
        <p:cNvGrpSpPr/>
        <p:nvPr/>
      </p:nvGrpSpPr>
      <p:grpSpPr>
        <a:xfrm>
          <a:off x="0" y="0"/>
          <a:ext cx="0" cy="0"/>
          <a:chOff x="0" y="0"/>
          <a:chExt cx="0" cy="0"/>
        </a:xfrm>
      </p:grpSpPr>
      <p:sp>
        <p:nvSpPr>
          <p:cNvPr id="53" name="Google Shape;53;p16"/>
          <p:cNvSpPr txBox="1">
            <a:spLocks noGrp="1"/>
          </p:cNvSpPr>
          <p:nvPr>
            <p:ph type="title"/>
          </p:nvPr>
        </p:nvSpPr>
        <p:spPr>
          <a:xfrm>
            <a:off x="609600" y="548633"/>
            <a:ext cx="10972800" cy="6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1pPr>
            <a:lvl2pPr lvl="1"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2pPr>
            <a:lvl3pPr lvl="2"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3pPr>
            <a:lvl4pPr lvl="3"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4pPr>
            <a:lvl5pPr lvl="4"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5pPr>
            <a:lvl6pPr lvl="5"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6pPr>
            <a:lvl7pPr lvl="6"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7pPr>
            <a:lvl8pPr lvl="7"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8pPr>
            <a:lvl9pPr lvl="8" algn="ctr" rtl="0">
              <a:spcBef>
                <a:spcPts val="0"/>
              </a:spcBef>
              <a:spcAft>
                <a:spcPts val="0"/>
              </a:spcAft>
              <a:buClr>
                <a:srgbClr val="000000"/>
              </a:buClr>
              <a:buSzPts val="3000"/>
              <a:buFont typeface="Fira Sans Extra Condensed"/>
              <a:buNone/>
              <a:defRPr sz="4000">
                <a:solidFill>
                  <a:srgbClr val="000000"/>
                </a:solidFill>
                <a:latin typeface="Fira Sans Extra Condensed"/>
                <a:ea typeface="Fira Sans Extra Condensed"/>
                <a:cs typeface="Fira Sans Extra Condensed"/>
                <a:sym typeface="Fira Sans Extra Condensed"/>
              </a:defRPr>
            </a:lvl9pPr>
          </a:lstStyle>
          <a:p>
            <a:endParaRPr/>
          </a:p>
        </p:txBody>
      </p:sp>
    </p:spTree>
    <p:extLst>
      <p:ext uri="{BB962C8B-B14F-4D97-AF65-F5344CB8AC3E}">
        <p14:creationId xmlns:p14="http://schemas.microsoft.com/office/powerpoint/2010/main" val="31731132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54"/>
        <p:cNvGrpSpPr/>
        <p:nvPr/>
      </p:nvGrpSpPr>
      <p:grpSpPr>
        <a:xfrm>
          <a:off x="0" y="0"/>
          <a:ext cx="0" cy="0"/>
          <a:chOff x="0" y="0"/>
          <a:chExt cx="0" cy="0"/>
        </a:xfrm>
      </p:grpSpPr>
      <p:sp>
        <p:nvSpPr>
          <p:cNvPr id="55" name="Google Shape;55;p17"/>
          <p:cNvSpPr txBox="1">
            <a:spLocks noGrp="1"/>
          </p:cNvSpPr>
          <p:nvPr>
            <p:ph type="title"/>
          </p:nvPr>
        </p:nvSpPr>
        <p:spPr>
          <a:xfrm>
            <a:off x="1709699" y="395969"/>
            <a:ext cx="8772400" cy="641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sz="4000">
                <a:solidFill>
                  <a:schemeClr val="dk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255069228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2">
  <p:cSld name="Blank 2">
    <p:spTree>
      <p:nvGrpSpPr>
        <p:cNvPr id="1" name="Shape 56"/>
        <p:cNvGrpSpPr/>
        <p:nvPr/>
      </p:nvGrpSpPr>
      <p:grpSpPr>
        <a:xfrm>
          <a:off x="0" y="0"/>
          <a:ext cx="0" cy="0"/>
          <a:chOff x="0" y="0"/>
          <a:chExt cx="0" cy="0"/>
        </a:xfrm>
      </p:grpSpPr>
      <p:sp>
        <p:nvSpPr>
          <p:cNvPr id="57" name="Google Shape;57;p18"/>
          <p:cNvSpPr/>
          <p:nvPr/>
        </p:nvSpPr>
        <p:spPr>
          <a:xfrm>
            <a:off x="11826240" y="6492240"/>
            <a:ext cx="365600" cy="365600"/>
          </a:xfrm>
          <a:prstGeom prst="rect">
            <a:avLst/>
          </a:prstGeom>
          <a:solidFill>
            <a:srgbClr val="999EB9"/>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b="0" i="0" u="none" strike="noStrike" cap="none">
              <a:solidFill>
                <a:schemeClr val="lt1"/>
              </a:solidFill>
              <a:latin typeface="Century Gothic"/>
              <a:ea typeface="Century Gothic"/>
              <a:cs typeface="Century Gothic"/>
              <a:sym typeface="Century Gothic"/>
            </a:endParaRPr>
          </a:p>
        </p:txBody>
      </p:sp>
      <p:sp>
        <p:nvSpPr>
          <p:cNvPr id="58" name="Google Shape;58;p18"/>
          <p:cNvSpPr txBox="1">
            <a:spLocks noGrp="1"/>
          </p:cNvSpPr>
          <p:nvPr>
            <p:ph type="sldNum" idx="12"/>
          </p:nvPr>
        </p:nvSpPr>
        <p:spPr>
          <a:xfrm>
            <a:off x="11826240" y="6492240"/>
            <a:ext cx="365600" cy="365600"/>
          </a:xfrm>
          <a:prstGeom prst="rect">
            <a:avLst/>
          </a:prstGeom>
          <a:noFill/>
          <a:ln>
            <a:noFill/>
          </a:ln>
        </p:spPr>
        <p:txBody>
          <a:bodyPr spcFirstLastPara="1" wrap="square" lIns="68575" tIns="34275" rIns="68575" bIns="34275" anchor="ctr" anchorCtr="0">
            <a:noAutofit/>
          </a:bodyPr>
          <a:lstStyle>
            <a:lvl1pPr marL="0" lvl="0" indent="0" algn="ctr" rtl="0">
              <a:spcBef>
                <a:spcPts val="0"/>
              </a:spcBef>
              <a:buNone/>
              <a:defRPr sz="1067" b="0" i="0" u="none" strike="noStrike" cap="none">
                <a:solidFill>
                  <a:schemeClr val="lt1"/>
                </a:solidFill>
                <a:latin typeface="Century Gothic"/>
                <a:ea typeface="Century Gothic"/>
                <a:cs typeface="Century Gothic"/>
                <a:sym typeface="Century Gothic"/>
              </a:defRPr>
            </a:lvl1pPr>
            <a:lvl2pPr marL="0" lvl="1" indent="0" algn="ctr" rtl="0">
              <a:spcBef>
                <a:spcPts val="0"/>
              </a:spcBef>
              <a:buNone/>
              <a:defRPr sz="1067" b="0" i="0" u="none" strike="noStrike" cap="none">
                <a:solidFill>
                  <a:schemeClr val="lt1"/>
                </a:solidFill>
                <a:latin typeface="Century Gothic"/>
                <a:ea typeface="Century Gothic"/>
                <a:cs typeface="Century Gothic"/>
                <a:sym typeface="Century Gothic"/>
              </a:defRPr>
            </a:lvl2pPr>
            <a:lvl3pPr marL="0" lvl="2" indent="0" algn="ctr" rtl="0">
              <a:spcBef>
                <a:spcPts val="0"/>
              </a:spcBef>
              <a:buNone/>
              <a:defRPr sz="1067" b="0" i="0" u="none" strike="noStrike" cap="none">
                <a:solidFill>
                  <a:schemeClr val="lt1"/>
                </a:solidFill>
                <a:latin typeface="Century Gothic"/>
                <a:ea typeface="Century Gothic"/>
                <a:cs typeface="Century Gothic"/>
                <a:sym typeface="Century Gothic"/>
              </a:defRPr>
            </a:lvl3pPr>
            <a:lvl4pPr marL="0" lvl="3" indent="0" algn="ctr" rtl="0">
              <a:spcBef>
                <a:spcPts val="0"/>
              </a:spcBef>
              <a:buNone/>
              <a:defRPr sz="1067" b="0" i="0" u="none" strike="noStrike" cap="none">
                <a:solidFill>
                  <a:schemeClr val="lt1"/>
                </a:solidFill>
                <a:latin typeface="Century Gothic"/>
                <a:ea typeface="Century Gothic"/>
                <a:cs typeface="Century Gothic"/>
                <a:sym typeface="Century Gothic"/>
              </a:defRPr>
            </a:lvl4pPr>
            <a:lvl5pPr marL="0" lvl="4" indent="0" algn="ctr" rtl="0">
              <a:spcBef>
                <a:spcPts val="0"/>
              </a:spcBef>
              <a:buNone/>
              <a:defRPr sz="1067" b="0" i="0" u="none" strike="noStrike" cap="none">
                <a:solidFill>
                  <a:schemeClr val="lt1"/>
                </a:solidFill>
                <a:latin typeface="Century Gothic"/>
                <a:ea typeface="Century Gothic"/>
                <a:cs typeface="Century Gothic"/>
                <a:sym typeface="Century Gothic"/>
              </a:defRPr>
            </a:lvl5pPr>
            <a:lvl6pPr marL="0" lvl="5" indent="0" algn="ctr" rtl="0">
              <a:spcBef>
                <a:spcPts val="0"/>
              </a:spcBef>
              <a:buNone/>
              <a:defRPr sz="1067" b="0" i="0" u="none" strike="noStrike" cap="none">
                <a:solidFill>
                  <a:schemeClr val="lt1"/>
                </a:solidFill>
                <a:latin typeface="Century Gothic"/>
                <a:ea typeface="Century Gothic"/>
                <a:cs typeface="Century Gothic"/>
                <a:sym typeface="Century Gothic"/>
              </a:defRPr>
            </a:lvl6pPr>
            <a:lvl7pPr marL="0" lvl="6" indent="0" algn="ctr" rtl="0">
              <a:spcBef>
                <a:spcPts val="0"/>
              </a:spcBef>
              <a:buNone/>
              <a:defRPr sz="1067" b="0" i="0" u="none" strike="noStrike" cap="none">
                <a:solidFill>
                  <a:schemeClr val="lt1"/>
                </a:solidFill>
                <a:latin typeface="Century Gothic"/>
                <a:ea typeface="Century Gothic"/>
                <a:cs typeface="Century Gothic"/>
                <a:sym typeface="Century Gothic"/>
              </a:defRPr>
            </a:lvl7pPr>
            <a:lvl8pPr marL="0" lvl="7" indent="0" algn="ctr" rtl="0">
              <a:spcBef>
                <a:spcPts val="0"/>
              </a:spcBef>
              <a:buNone/>
              <a:defRPr sz="1067" b="0" i="0" u="none" strike="noStrike" cap="none">
                <a:solidFill>
                  <a:schemeClr val="lt1"/>
                </a:solidFill>
                <a:latin typeface="Century Gothic"/>
                <a:ea typeface="Century Gothic"/>
                <a:cs typeface="Century Gothic"/>
                <a:sym typeface="Century Gothic"/>
              </a:defRPr>
            </a:lvl8pPr>
            <a:lvl9pPr marL="0" lvl="8" indent="0" algn="ctr" rtl="0">
              <a:spcBef>
                <a:spcPts val="0"/>
              </a:spcBef>
              <a:buNone/>
              <a:defRPr sz="1067" b="0" i="0" u="none" strike="noStrike" cap="none">
                <a:solidFill>
                  <a:schemeClr val="lt1"/>
                </a:solidFill>
                <a:latin typeface="Century Gothic"/>
                <a:ea typeface="Century Gothic"/>
                <a:cs typeface="Century Gothic"/>
                <a:sym typeface="Century Gothic"/>
              </a:defRPr>
            </a:lvl9pPr>
          </a:lstStyle>
          <a:p>
            <a:pPr>
              <a:spcAft>
                <a:spcPts val="0"/>
              </a:spcAft>
            </a:pPr>
            <a:fld id="{00000000-1234-1234-1234-123412341234}" type="slidenum">
              <a:rPr lang="en" smtClean="0"/>
              <a:pPr>
                <a:spcAft>
                  <a:spcPts val="0"/>
                </a:spcAft>
              </a:pPr>
              <a:t>‹#›</a:t>
            </a:fld>
            <a:endParaRPr lang="en"/>
          </a:p>
        </p:txBody>
      </p:sp>
    </p:spTree>
    <p:extLst>
      <p:ext uri="{BB962C8B-B14F-4D97-AF65-F5344CB8AC3E}">
        <p14:creationId xmlns:p14="http://schemas.microsoft.com/office/powerpoint/2010/main" val="351892768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2 1">
  <p:cSld name="Blank 2 1">
    <p:spTree>
      <p:nvGrpSpPr>
        <p:cNvPr id="1" name="Shape 59"/>
        <p:cNvGrpSpPr/>
        <p:nvPr/>
      </p:nvGrpSpPr>
      <p:grpSpPr>
        <a:xfrm>
          <a:off x="0" y="0"/>
          <a:ext cx="0" cy="0"/>
          <a:chOff x="0" y="0"/>
          <a:chExt cx="0" cy="0"/>
        </a:xfrm>
      </p:grpSpPr>
      <p:sp>
        <p:nvSpPr>
          <p:cNvPr id="60" name="Google Shape;60;p19"/>
          <p:cNvSpPr/>
          <p:nvPr/>
        </p:nvSpPr>
        <p:spPr>
          <a:xfrm>
            <a:off x="11826240" y="6492240"/>
            <a:ext cx="365600" cy="365600"/>
          </a:xfrm>
          <a:prstGeom prst="rect">
            <a:avLst/>
          </a:prstGeom>
          <a:solidFill>
            <a:srgbClr val="999EB9"/>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67">
              <a:solidFill>
                <a:schemeClr val="lt1"/>
              </a:solidFill>
              <a:latin typeface="Century Gothic"/>
              <a:ea typeface="Century Gothic"/>
              <a:cs typeface="Century Gothic"/>
              <a:sym typeface="Century Gothic"/>
            </a:endParaRPr>
          </a:p>
        </p:txBody>
      </p:sp>
      <p:sp>
        <p:nvSpPr>
          <p:cNvPr id="61" name="Google Shape;61;p19"/>
          <p:cNvSpPr txBox="1">
            <a:spLocks noGrp="1"/>
          </p:cNvSpPr>
          <p:nvPr>
            <p:ph type="sldNum" idx="12"/>
          </p:nvPr>
        </p:nvSpPr>
        <p:spPr>
          <a:xfrm>
            <a:off x="11826240" y="6492240"/>
            <a:ext cx="365600" cy="365600"/>
          </a:xfrm>
          <a:prstGeom prst="rect">
            <a:avLst/>
          </a:prstGeom>
          <a:noFill/>
          <a:ln>
            <a:noFill/>
          </a:ln>
        </p:spPr>
        <p:txBody>
          <a:bodyPr spcFirstLastPara="1" wrap="square" lIns="68575" tIns="34275" rIns="68575" bIns="34275" anchor="ctr" anchorCtr="0">
            <a:noAutofit/>
          </a:bodyPr>
          <a:lstStyle>
            <a:lvl1pPr marL="0" lvl="0" indent="0" algn="ctr" rtl="0">
              <a:spcBef>
                <a:spcPts val="0"/>
              </a:spcBef>
              <a:buNone/>
              <a:defRPr sz="1067">
                <a:solidFill>
                  <a:schemeClr val="lt1"/>
                </a:solidFill>
                <a:latin typeface="Century Gothic"/>
                <a:ea typeface="Century Gothic"/>
                <a:cs typeface="Century Gothic"/>
                <a:sym typeface="Century Gothic"/>
              </a:defRPr>
            </a:lvl1pPr>
            <a:lvl2pPr marL="0" lvl="1" indent="0" algn="ctr" rtl="0">
              <a:spcBef>
                <a:spcPts val="0"/>
              </a:spcBef>
              <a:buNone/>
              <a:defRPr sz="1067">
                <a:solidFill>
                  <a:schemeClr val="lt1"/>
                </a:solidFill>
                <a:latin typeface="Century Gothic"/>
                <a:ea typeface="Century Gothic"/>
                <a:cs typeface="Century Gothic"/>
                <a:sym typeface="Century Gothic"/>
              </a:defRPr>
            </a:lvl2pPr>
            <a:lvl3pPr marL="0" lvl="2" indent="0" algn="ctr" rtl="0">
              <a:spcBef>
                <a:spcPts val="0"/>
              </a:spcBef>
              <a:buNone/>
              <a:defRPr sz="1067">
                <a:solidFill>
                  <a:schemeClr val="lt1"/>
                </a:solidFill>
                <a:latin typeface="Century Gothic"/>
                <a:ea typeface="Century Gothic"/>
                <a:cs typeface="Century Gothic"/>
                <a:sym typeface="Century Gothic"/>
              </a:defRPr>
            </a:lvl3pPr>
            <a:lvl4pPr marL="0" lvl="3" indent="0" algn="ctr" rtl="0">
              <a:spcBef>
                <a:spcPts val="0"/>
              </a:spcBef>
              <a:buNone/>
              <a:defRPr sz="1067">
                <a:solidFill>
                  <a:schemeClr val="lt1"/>
                </a:solidFill>
                <a:latin typeface="Century Gothic"/>
                <a:ea typeface="Century Gothic"/>
                <a:cs typeface="Century Gothic"/>
                <a:sym typeface="Century Gothic"/>
              </a:defRPr>
            </a:lvl4pPr>
            <a:lvl5pPr marL="0" lvl="4" indent="0" algn="ctr" rtl="0">
              <a:spcBef>
                <a:spcPts val="0"/>
              </a:spcBef>
              <a:buNone/>
              <a:defRPr sz="1067">
                <a:solidFill>
                  <a:schemeClr val="lt1"/>
                </a:solidFill>
                <a:latin typeface="Century Gothic"/>
                <a:ea typeface="Century Gothic"/>
                <a:cs typeface="Century Gothic"/>
                <a:sym typeface="Century Gothic"/>
              </a:defRPr>
            </a:lvl5pPr>
            <a:lvl6pPr marL="0" lvl="5" indent="0" algn="ctr" rtl="0">
              <a:spcBef>
                <a:spcPts val="0"/>
              </a:spcBef>
              <a:buNone/>
              <a:defRPr sz="1067">
                <a:solidFill>
                  <a:schemeClr val="lt1"/>
                </a:solidFill>
                <a:latin typeface="Century Gothic"/>
                <a:ea typeface="Century Gothic"/>
                <a:cs typeface="Century Gothic"/>
                <a:sym typeface="Century Gothic"/>
              </a:defRPr>
            </a:lvl6pPr>
            <a:lvl7pPr marL="0" lvl="6" indent="0" algn="ctr" rtl="0">
              <a:spcBef>
                <a:spcPts val="0"/>
              </a:spcBef>
              <a:buNone/>
              <a:defRPr sz="1067">
                <a:solidFill>
                  <a:schemeClr val="lt1"/>
                </a:solidFill>
                <a:latin typeface="Century Gothic"/>
                <a:ea typeface="Century Gothic"/>
                <a:cs typeface="Century Gothic"/>
                <a:sym typeface="Century Gothic"/>
              </a:defRPr>
            </a:lvl7pPr>
            <a:lvl8pPr marL="0" lvl="7" indent="0" algn="ctr" rtl="0">
              <a:spcBef>
                <a:spcPts val="0"/>
              </a:spcBef>
              <a:buNone/>
              <a:defRPr sz="1067">
                <a:solidFill>
                  <a:schemeClr val="lt1"/>
                </a:solidFill>
                <a:latin typeface="Century Gothic"/>
                <a:ea typeface="Century Gothic"/>
                <a:cs typeface="Century Gothic"/>
                <a:sym typeface="Century Gothic"/>
              </a:defRPr>
            </a:lvl8pPr>
            <a:lvl9pPr marL="0" lvl="8" indent="0" algn="ctr" rtl="0">
              <a:spcBef>
                <a:spcPts val="0"/>
              </a:spcBef>
              <a:buNone/>
              <a:defRPr sz="1067">
                <a:solidFill>
                  <a:schemeClr val="lt1"/>
                </a:solidFill>
                <a:latin typeface="Century Gothic"/>
                <a:ea typeface="Century Gothic"/>
                <a:cs typeface="Century Gothic"/>
                <a:sym typeface="Century Gothic"/>
              </a:defRPr>
            </a:lvl9pPr>
          </a:lstStyle>
          <a:p>
            <a:pPr>
              <a:spcAft>
                <a:spcPts val="0"/>
              </a:spcAft>
            </a:pPr>
            <a:fld id="{00000000-1234-1234-1234-123412341234}" type="slidenum">
              <a:rPr lang="en" smtClean="0"/>
              <a:pPr>
                <a:spcAft>
                  <a:spcPts val="0"/>
                </a:spcAft>
              </a:pPr>
              <a:t>‹#›</a:t>
            </a:fld>
            <a:endParaRPr lang="en"/>
          </a:p>
        </p:txBody>
      </p:sp>
    </p:spTree>
    <p:extLst>
      <p:ext uri="{BB962C8B-B14F-4D97-AF65-F5344CB8AC3E}">
        <p14:creationId xmlns:p14="http://schemas.microsoft.com/office/powerpoint/2010/main" val="171573221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505D-F369-4D09-82AA-3CDC7263F4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5DCCD8-9BDB-4171-94AA-0710846B1C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74A05F-D182-4961-80F4-A0134BF9FCE5}"/>
              </a:ext>
            </a:extLst>
          </p:cNvPr>
          <p:cNvSpPr>
            <a:spLocks noGrp="1"/>
          </p:cNvSpPr>
          <p:nvPr>
            <p:ph type="dt" sz="half" idx="10"/>
          </p:nvPr>
        </p:nvSpPr>
        <p:spPr/>
        <p:txBody>
          <a:bodyPr/>
          <a:lstStyle/>
          <a:p>
            <a:fld id="{0931292D-54C9-4C7D-BE88-C493DFBD6714}" type="datetime1">
              <a:rPr lang="en-US" smtClean="0"/>
              <a:t>4/11/2022</a:t>
            </a:fld>
            <a:endParaRPr lang="en-US"/>
          </a:p>
        </p:txBody>
      </p:sp>
      <p:sp>
        <p:nvSpPr>
          <p:cNvPr id="5" name="Footer Placeholder 4">
            <a:extLst>
              <a:ext uri="{FF2B5EF4-FFF2-40B4-BE49-F238E27FC236}">
                <a16:creationId xmlns:a16="http://schemas.microsoft.com/office/drawing/2014/main" id="{DAA9A6A1-B1E0-4107-9ADD-3B06E741F6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7CB2E-3296-49C9-95A9-B538DF355750}"/>
              </a:ext>
            </a:extLst>
          </p:cNvPr>
          <p:cNvSpPr>
            <a:spLocks noGrp="1"/>
          </p:cNvSpPr>
          <p:nvPr>
            <p:ph type="sldNum" sz="quarter" idx="12"/>
          </p:nvPr>
        </p:nvSpPr>
        <p:spPr/>
        <p:txBody>
          <a:bodyPr/>
          <a:lstStyle/>
          <a:p>
            <a:fld id="{23772238-E693-41DC-9B0F-27DC6B1DC427}" type="slidenum">
              <a:rPr lang="en-US" smtClean="0"/>
              <a:t>‹#›</a:t>
            </a:fld>
            <a:endParaRPr lang="en-US"/>
          </a:p>
        </p:txBody>
      </p:sp>
    </p:spTree>
    <p:extLst>
      <p:ext uri="{BB962C8B-B14F-4D97-AF65-F5344CB8AC3E}">
        <p14:creationId xmlns:p14="http://schemas.microsoft.com/office/powerpoint/2010/main" val="20886589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AC1C-076C-4F5A-9519-A06D0D96DC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F76459-8632-4F98-AD10-C2C58A7E2D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072F4-1833-44DD-B7E5-20926AF07941}"/>
              </a:ext>
            </a:extLst>
          </p:cNvPr>
          <p:cNvSpPr>
            <a:spLocks noGrp="1"/>
          </p:cNvSpPr>
          <p:nvPr>
            <p:ph type="dt" sz="half" idx="10"/>
          </p:nvPr>
        </p:nvSpPr>
        <p:spPr/>
        <p:txBody>
          <a:bodyPr/>
          <a:lstStyle/>
          <a:p>
            <a:fld id="{624734BF-A7F6-4D1A-89CF-385FC7A20C44}" type="datetime1">
              <a:rPr lang="en-US" smtClean="0"/>
              <a:t>4/11/2022</a:t>
            </a:fld>
            <a:endParaRPr lang="en-US"/>
          </a:p>
        </p:txBody>
      </p:sp>
      <p:sp>
        <p:nvSpPr>
          <p:cNvPr id="5" name="Footer Placeholder 4">
            <a:extLst>
              <a:ext uri="{FF2B5EF4-FFF2-40B4-BE49-F238E27FC236}">
                <a16:creationId xmlns:a16="http://schemas.microsoft.com/office/drawing/2014/main" id="{3E61C37E-F1B3-4B0B-9265-45263BC876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5495E1-E5D1-422E-A210-9E6C4318BA5A}"/>
              </a:ext>
            </a:extLst>
          </p:cNvPr>
          <p:cNvSpPr>
            <a:spLocks noGrp="1"/>
          </p:cNvSpPr>
          <p:nvPr>
            <p:ph type="sldNum" sz="quarter" idx="12"/>
          </p:nvPr>
        </p:nvSpPr>
        <p:spPr/>
        <p:txBody>
          <a:bodyPr/>
          <a:lstStyle/>
          <a:p>
            <a:fld id="{23772238-E693-41DC-9B0F-27DC6B1DC427}" type="slidenum">
              <a:rPr lang="en-US" smtClean="0"/>
              <a:t>‹#›</a:t>
            </a:fld>
            <a:endParaRPr lang="en-US"/>
          </a:p>
        </p:txBody>
      </p:sp>
    </p:spTree>
    <p:extLst>
      <p:ext uri="{BB962C8B-B14F-4D97-AF65-F5344CB8AC3E}">
        <p14:creationId xmlns:p14="http://schemas.microsoft.com/office/powerpoint/2010/main" val="12222410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ACCF5-AC1D-42B4-8AF0-1B7FE0486A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6859D4-D230-4376-BECD-A607159A2A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311BDF-9477-4AAA-A251-E9B608A389AA}"/>
              </a:ext>
            </a:extLst>
          </p:cNvPr>
          <p:cNvSpPr>
            <a:spLocks noGrp="1"/>
          </p:cNvSpPr>
          <p:nvPr>
            <p:ph type="dt" sz="half" idx="10"/>
          </p:nvPr>
        </p:nvSpPr>
        <p:spPr/>
        <p:txBody>
          <a:bodyPr/>
          <a:lstStyle/>
          <a:p>
            <a:fld id="{BF2B28B8-17A2-4CCF-95F6-00313844CF50}" type="datetime1">
              <a:rPr lang="en-US" smtClean="0"/>
              <a:t>4/11/2022</a:t>
            </a:fld>
            <a:endParaRPr lang="en-US"/>
          </a:p>
        </p:txBody>
      </p:sp>
      <p:sp>
        <p:nvSpPr>
          <p:cNvPr id="5" name="Footer Placeholder 4">
            <a:extLst>
              <a:ext uri="{FF2B5EF4-FFF2-40B4-BE49-F238E27FC236}">
                <a16:creationId xmlns:a16="http://schemas.microsoft.com/office/drawing/2014/main" id="{9213DEDA-4027-44BB-A812-94D655156A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33B3DB-3EB9-4E16-A5BA-C48BB0D8CDFD}"/>
              </a:ext>
            </a:extLst>
          </p:cNvPr>
          <p:cNvSpPr>
            <a:spLocks noGrp="1"/>
          </p:cNvSpPr>
          <p:nvPr>
            <p:ph type="sldNum" sz="quarter" idx="12"/>
          </p:nvPr>
        </p:nvSpPr>
        <p:spPr/>
        <p:txBody>
          <a:bodyPr/>
          <a:lstStyle/>
          <a:p>
            <a:fld id="{23772238-E693-41DC-9B0F-27DC6B1DC427}" type="slidenum">
              <a:rPr lang="en-US" smtClean="0"/>
              <a:t>‹#›</a:t>
            </a:fld>
            <a:endParaRPr lang="en-US"/>
          </a:p>
        </p:txBody>
      </p:sp>
    </p:spTree>
    <p:extLst>
      <p:ext uri="{BB962C8B-B14F-4D97-AF65-F5344CB8AC3E}">
        <p14:creationId xmlns:p14="http://schemas.microsoft.com/office/powerpoint/2010/main" val="81511197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BA28E-EA7D-4724-B6D7-44590E2500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062B31-0880-45AC-B86A-4164E94B26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14E6DC-F7A0-4521-BFCA-2885EEEE30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674E13-A40A-4F98-B6E9-8C16B5131BF8}"/>
              </a:ext>
            </a:extLst>
          </p:cNvPr>
          <p:cNvSpPr>
            <a:spLocks noGrp="1"/>
          </p:cNvSpPr>
          <p:nvPr>
            <p:ph type="dt" sz="half" idx="10"/>
          </p:nvPr>
        </p:nvSpPr>
        <p:spPr/>
        <p:txBody>
          <a:bodyPr/>
          <a:lstStyle/>
          <a:p>
            <a:fld id="{603F9F1E-BCD6-4333-B88D-662FD6F14680}" type="datetime1">
              <a:rPr lang="en-US" smtClean="0"/>
              <a:t>4/11/2022</a:t>
            </a:fld>
            <a:endParaRPr lang="en-US"/>
          </a:p>
        </p:txBody>
      </p:sp>
      <p:sp>
        <p:nvSpPr>
          <p:cNvPr id="6" name="Footer Placeholder 5">
            <a:extLst>
              <a:ext uri="{FF2B5EF4-FFF2-40B4-BE49-F238E27FC236}">
                <a16:creationId xmlns:a16="http://schemas.microsoft.com/office/drawing/2014/main" id="{6594909B-EDE3-488B-B562-41790D1AAB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5F50E3-C617-4320-8B58-25374663AA6A}"/>
              </a:ext>
            </a:extLst>
          </p:cNvPr>
          <p:cNvSpPr>
            <a:spLocks noGrp="1"/>
          </p:cNvSpPr>
          <p:nvPr>
            <p:ph type="sldNum" sz="quarter" idx="12"/>
          </p:nvPr>
        </p:nvSpPr>
        <p:spPr/>
        <p:txBody>
          <a:bodyPr/>
          <a:lstStyle/>
          <a:p>
            <a:fld id="{23772238-E693-41DC-9B0F-27DC6B1DC427}" type="slidenum">
              <a:rPr lang="en-US" smtClean="0"/>
              <a:t>‹#›</a:t>
            </a:fld>
            <a:endParaRPr lang="en-US"/>
          </a:p>
        </p:txBody>
      </p:sp>
    </p:spTree>
    <p:extLst>
      <p:ext uri="{BB962C8B-B14F-4D97-AF65-F5344CB8AC3E}">
        <p14:creationId xmlns:p14="http://schemas.microsoft.com/office/powerpoint/2010/main" val="517887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ECF5-50D0-45F9-B4BE-5119FB40A3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9F99DD-B800-4EED-85A8-22EB69E5E9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80EFE4-BDC8-47FA-A9D0-0D0260F43D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7B054B-A0E8-4DD2-A9C5-0CB2CDDED9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1BD14B-0F68-45EA-8C58-0209D311C2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A5A599-9E16-48C5-913B-4E7F7B5E0773}"/>
              </a:ext>
            </a:extLst>
          </p:cNvPr>
          <p:cNvSpPr>
            <a:spLocks noGrp="1"/>
          </p:cNvSpPr>
          <p:nvPr>
            <p:ph type="dt" sz="half" idx="10"/>
          </p:nvPr>
        </p:nvSpPr>
        <p:spPr/>
        <p:txBody>
          <a:bodyPr/>
          <a:lstStyle/>
          <a:p>
            <a:fld id="{EE224ABC-5315-488E-AD28-88B672D54860}" type="datetime1">
              <a:rPr lang="en-US" smtClean="0"/>
              <a:t>4/11/2022</a:t>
            </a:fld>
            <a:endParaRPr lang="en-US"/>
          </a:p>
        </p:txBody>
      </p:sp>
      <p:sp>
        <p:nvSpPr>
          <p:cNvPr id="8" name="Footer Placeholder 7">
            <a:extLst>
              <a:ext uri="{FF2B5EF4-FFF2-40B4-BE49-F238E27FC236}">
                <a16:creationId xmlns:a16="http://schemas.microsoft.com/office/drawing/2014/main" id="{A35435D3-9F08-467A-AA7C-6A55C4EB29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C60760-AFC1-4113-832E-1AD997491E09}"/>
              </a:ext>
            </a:extLst>
          </p:cNvPr>
          <p:cNvSpPr>
            <a:spLocks noGrp="1"/>
          </p:cNvSpPr>
          <p:nvPr>
            <p:ph type="sldNum" sz="quarter" idx="12"/>
          </p:nvPr>
        </p:nvSpPr>
        <p:spPr/>
        <p:txBody>
          <a:bodyPr/>
          <a:lstStyle/>
          <a:p>
            <a:fld id="{23772238-E693-41DC-9B0F-27DC6B1DC427}" type="slidenum">
              <a:rPr lang="en-US" smtClean="0"/>
              <a:t>‹#›</a:t>
            </a:fld>
            <a:endParaRPr lang="en-US"/>
          </a:p>
        </p:txBody>
      </p:sp>
    </p:spTree>
    <p:extLst>
      <p:ext uri="{BB962C8B-B14F-4D97-AF65-F5344CB8AC3E}">
        <p14:creationId xmlns:p14="http://schemas.microsoft.com/office/powerpoint/2010/main" val="296726082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019B5-BD1D-4480-BEB6-6C35AC7014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780179-63E5-4ACB-AA3A-A778B96F1386}"/>
              </a:ext>
            </a:extLst>
          </p:cNvPr>
          <p:cNvSpPr>
            <a:spLocks noGrp="1"/>
          </p:cNvSpPr>
          <p:nvPr>
            <p:ph type="dt" sz="half" idx="10"/>
          </p:nvPr>
        </p:nvSpPr>
        <p:spPr/>
        <p:txBody>
          <a:bodyPr/>
          <a:lstStyle/>
          <a:p>
            <a:fld id="{EFAA19AC-B661-451D-9D49-A369D55ECC5D}" type="datetime1">
              <a:rPr lang="en-US" smtClean="0"/>
              <a:t>4/11/2022</a:t>
            </a:fld>
            <a:endParaRPr lang="en-US"/>
          </a:p>
        </p:txBody>
      </p:sp>
      <p:sp>
        <p:nvSpPr>
          <p:cNvPr id="4" name="Footer Placeholder 3">
            <a:extLst>
              <a:ext uri="{FF2B5EF4-FFF2-40B4-BE49-F238E27FC236}">
                <a16:creationId xmlns:a16="http://schemas.microsoft.com/office/drawing/2014/main" id="{910009B0-2D80-4B6D-B06B-3727BDDC40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0F4D52-7F7B-47B9-9791-88C37983BA06}"/>
              </a:ext>
            </a:extLst>
          </p:cNvPr>
          <p:cNvSpPr>
            <a:spLocks noGrp="1"/>
          </p:cNvSpPr>
          <p:nvPr>
            <p:ph type="sldNum" sz="quarter" idx="12"/>
          </p:nvPr>
        </p:nvSpPr>
        <p:spPr/>
        <p:txBody>
          <a:bodyPr/>
          <a:lstStyle/>
          <a:p>
            <a:fld id="{23772238-E693-41DC-9B0F-27DC6B1DC427}" type="slidenum">
              <a:rPr lang="en-US" smtClean="0"/>
              <a:t>‹#›</a:t>
            </a:fld>
            <a:endParaRPr lang="en-US"/>
          </a:p>
        </p:txBody>
      </p:sp>
    </p:spTree>
    <p:extLst>
      <p:ext uri="{BB962C8B-B14F-4D97-AF65-F5344CB8AC3E}">
        <p14:creationId xmlns:p14="http://schemas.microsoft.com/office/powerpoint/2010/main" val="29901391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BD03C862-D9A0-AC4C-8B1A-AD91EE4D41FC}"/>
              </a:ext>
            </a:extLst>
          </p:cNvPr>
          <p:cNvSpPr>
            <a:spLocks noGrp="1"/>
          </p:cNvSpPr>
          <p:nvPr>
            <p:ph type="dt" sz="half" idx="10"/>
          </p:nvPr>
        </p:nvSpPr>
        <p:spPr/>
        <p:txBody>
          <a:bodyPr/>
          <a:lstStyle>
            <a:lvl1pPr>
              <a:defRPr/>
            </a:lvl1pPr>
          </a:lstStyle>
          <a:p>
            <a:pPr>
              <a:defRPr/>
            </a:pPr>
            <a:fld id="{F6575D7F-D40C-4625-B25D-C61DEAC101FE}" type="datetime1">
              <a:rPr lang="en-US" smtClean="0"/>
              <a:t>4/11/2022</a:t>
            </a:fld>
            <a:endParaRPr lang="en-US"/>
          </a:p>
        </p:txBody>
      </p:sp>
      <p:sp>
        <p:nvSpPr>
          <p:cNvPr id="4" name="Footer Placeholder 4">
            <a:extLst>
              <a:ext uri="{FF2B5EF4-FFF2-40B4-BE49-F238E27FC236}">
                <a16:creationId xmlns:a16="http://schemas.microsoft.com/office/drawing/2014/main" id="{98B0BCA6-2A6E-0F45-916C-57B85B0D746D}"/>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114A8F0D-CE4D-5D47-9E66-4EB5D401434F}"/>
              </a:ext>
            </a:extLst>
          </p:cNvPr>
          <p:cNvSpPr>
            <a:spLocks noGrp="1"/>
          </p:cNvSpPr>
          <p:nvPr>
            <p:ph type="sldNum" sz="quarter" idx="12"/>
          </p:nvPr>
        </p:nvSpPr>
        <p:spPr/>
        <p:txBody>
          <a:bodyPr/>
          <a:lstStyle>
            <a:lvl1pPr>
              <a:defRPr/>
            </a:lvl1pPr>
          </a:lstStyle>
          <a:p>
            <a:fld id="{CB6433AF-FF25-3B47-A9E2-80579D5C4B56}" type="slidenum">
              <a:rPr lang="en-US" altLang="en-US"/>
              <a:pPr/>
              <a:t>‹#›</a:t>
            </a:fld>
            <a:endParaRPr lang="en-US" altLang="en-US"/>
          </a:p>
        </p:txBody>
      </p:sp>
    </p:spTree>
    <p:extLst>
      <p:ext uri="{BB962C8B-B14F-4D97-AF65-F5344CB8AC3E}">
        <p14:creationId xmlns:p14="http://schemas.microsoft.com/office/powerpoint/2010/main" val="320210076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2EFA1F-391A-43E3-99D0-6E5C529BE139}"/>
              </a:ext>
            </a:extLst>
          </p:cNvPr>
          <p:cNvSpPr>
            <a:spLocks noGrp="1"/>
          </p:cNvSpPr>
          <p:nvPr>
            <p:ph type="dt" sz="half" idx="10"/>
          </p:nvPr>
        </p:nvSpPr>
        <p:spPr/>
        <p:txBody>
          <a:bodyPr/>
          <a:lstStyle/>
          <a:p>
            <a:fld id="{2CF0B646-B7A4-425A-8532-9C9BF3CE60CB}" type="datetime1">
              <a:rPr lang="en-US" smtClean="0"/>
              <a:t>4/11/2022</a:t>
            </a:fld>
            <a:endParaRPr lang="en-US"/>
          </a:p>
        </p:txBody>
      </p:sp>
      <p:sp>
        <p:nvSpPr>
          <p:cNvPr id="3" name="Footer Placeholder 2">
            <a:extLst>
              <a:ext uri="{FF2B5EF4-FFF2-40B4-BE49-F238E27FC236}">
                <a16:creationId xmlns:a16="http://schemas.microsoft.com/office/drawing/2014/main" id="{581772C2-04BE-4B2C-B5AE-546716AF18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CBBCAC-2E5A-429A-A028-D569C821F04A}"/>
              </a:ext>
            </a:extLst>
          </p:cNvPr>
          <p:cNvSpPr>
            <a:spLocks noGrp="1"/>
          </p:cNvSpPr>
          <p:nvPr>
            <p:ph type="sldNum" sz="quarter" idx="12"/>
          </p:nvPr>
        </p:nvSpPr>
        <p:spPr/>
        <p:txBody>
          <a:bodyPr/>
          <a:lstStyle/>
          <a:p>
            <a:fld id="{23772238-E693-41DC-9B0F-27DC6B1DC427}" type="slidenum">
              <a:rPr lang="en-US" smtClean="0"/>
              <a:t>‹#›</a:t>
            </a:fld>
            <a:endParaRPr lang="en-US"/>
          </a:p>
        </p:txBody>
      </p:sp>
    </p:spTree>
    <p:extLst>
      <p:ext uri="{BB962C8B-B14F-4D97-AF65-F5344CB8AC3E}">
        <p14:creationId xmlns:p14="http://schemas.microsoft.com/office/powerpoint/2010/main" val="254075762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061D4-5418-48DE-A342-6EE27D5228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B6C818-2BAF-4109-B083-38F66AA012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1D2A8A-C232-4A15-93DD-6A0893EC3E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D0EEF5-5EDE-472A-9EEC-10BA19ADEFA1}"/>
              </a:ext>
            </a:extLst>
          </p:cNvPr>
          <p:cNvSpPr>
            <a:spLocks noGrp="1"/>
          </p:cNvSpPr>
          <p:nvPr>
            <p:ph type="dt" sz="half" idx="10"/>
          </p:nvPr>
        </p:nvSpPr>
        <p:spPr/>
        <p:txBody>
          <a:bodyPr/>
          <a:lstStyle/>
          <a:p>
            <a:fld id="{973B273D-74CE-4D78-9DFE-BD87ED7F62C2}" type="datetime1">
              <a:rPr lang="en-US" smtClean="0"/>
              <a:t>4/11/2022</a:t>
            </a:fld>
            <a:endParaRPr lang="en-US"/>
          </a:p>
        </p:txBody>
      </p:sp>
      <p:sp>
        <p:nvSpPr>
          <p:cNvPr id="6" name="Footer Placeholder 5">
            <a:extLst>
              <a:ext uri="{FF2B5EF4-FFF2-40B4-BE49-F238E27FC236}">
                <a16:creationId xmlns:a16="http://schemas.microsoft.com/office/drawing/2014/main" id="{B306E7FD-7475-4696-83C5-5FC48FAA7C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2F6762-D6A2-49EF-BA44-B4D2582D92A9}"/>
              </a:ext>
            </a:extLst>
          </p:cNvPr>
          <p:cNvSpPr>
            <a:spLocks noGrp="1"/>
          </p:cNvSpPr>
          <p:nvPr>
            <p:ph type="sldNum" sz="quarter" idx="12"/>
          </p:nvPr>
        </p:nvSpPr>
        <p:spPr/>
        <p:txBody>
          <a:bodyPr/>
          <a:lstStyle/>
          <a:p>
            <a:fld id="{23772238-E693-41DC-9B0F-27DC6B1DC427}" type="slidenum">
              <a:rPr lang="en-US" smtClean="0"/>
              <a:t>‹#›</a:t>
            </a:fld>
            <a:endParaRPr lang="en-US"/>
          </a:p>
        </p:txBody>
      </p:sp>
    </p:spTree>
    <p:extLst>
      <p:ext uri="{BB962C8B-B14F-4D97-AF65-F5344CB8AC3E}">
        <p14:creationId xmlns:p14="http://schemas.microsoft.com/office/powerpoint/2010/main" val="39600941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F798E-5DF1-4BEA-A21F-898FD19F3B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B65525-20CE-4D0F-8A0D-6E0E55C732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2ECD61-6A46-4508-8A6B-1996B037FE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F74E27-0C1A-4446-AA60-910E93B6B202}"/>
              </a:ext>
            </a:extLst>
          </p:cNvPr>
          <p:cNvSpPr>
            <a:spLocks noGrp="1"/>
          </p:cNvSpPr>
          <p:nvPr>
            <p:ph type="dt" sz="half" idx="10"/>
          </p:nvPr>
        </p:nvSpPr>
        <p:spPr/>
        <p:txBody>
          <a:bodyPr/>
          <a:lstStyle/>
          <a:p>
            <a:fld id="{9B13754F-E82A-4B1B-8157-1D3D781ED30F}" type="datetime1">
              <a:rPr lang="en-US" smtClean="0"/>
              <a:t>4/11/2022</a:t>
            </a:fld>
            <a:endParaRPr lang="en-US"/>
          </a:p>
        </p:txBody>
      </p:sp>
      <p:sp>
        <p:nvSpPr>
          <p:cNvPr id="6" name="Footer Placeholder 5">
            <a:extLst>
              <a:ext uri="{FF2B5EF4-FFF2-40B4-BE49-F238E27FC236}">
                <a16:creationId xmlns:a16="http://schemas.microsoft.com/office/drawing/2014/main" id="{79CCD19B-1AD0-4213-8C0E-6BD0A5F868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796514-75BF-40C0-B43E-00C3331E84C4}"/>
              </a:ext>
            </a:extLst>
          </p:cNvPr>
          <p:cNvSpPr>
            <a:spLocks noGrp="1"/>
          </p:cNvSpPr>
          <p:nvPr>
            <p:ph type="sldNum" sz="quarter" idx="12"/>
          </p:nvPr>
        </p:nvSpPr>
        <p:spPr/>
        <p:txBody>
          <a:bodyPr/>
          <a:lstStyle/>
          <a:p>
            <a:fld id="{23772238-E693-41DC-9B0F-27DC6B1DC427}" type="slidenum">
              <a:rPr lang="en-US" smtClean="0"/>
              <a:t>‹#›</a:t>
            </a:fld>
            <a:endParaRPr lang="en-US"/>
          </a:p>
        </p:txBody>
      </p:sp>
    </p:spTree>
    <p:extLst>
      <p:ext uri="{BB962C8B-B14F-4D97-AF65-F5344CB8AC3E}">
        <p14:creationId xmlns:p14="http://schemas.microsoft.com/office/powerpoint/2010/main" val="133655932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321DB-0DFE-457C-8CA2-EE941EE9EC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EE5E4C-FDD7-4F45-BEF6-D4E87EB193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E8C00F-ED2E-4401-8401-E97F48713F0B}"/>
              </a:ext>
            </a:extLst>
          </p:cNvPr>
          <p:cNvSpPr>
            <a:spLocks noGrp="1"/>
          </p:cNvSpPr>
          <p:nvPr>
            <p:ph type="dt" sz="half" idx="10"/>
          </p:nvPr>
        </p:nvSpPr>
        <p:spPr/>
        <p:txBody>
          <a:bodyPr/>
          <a:lstStyle/>
          <a:p>
            <a:fld id="{F2556F09-9CB1-47CA-9CAE-F63394319BBD}" type="datetime1">
              <a:rPr lang="en-US" smtClean="0"/>
              <a:t>4/11/2022</a:t>
            </a:fld>
            <a:endParaRPr lang="en-US"/>
          </a:p>
        </p:txBody>
      </p:sp>
      <p:sp>
        <p:nvSpPr>
          <p:cNvPr id="5" name="Footer Placeholder 4">
            <a:extLst>
              <a:ext uri="{FF2B5EF4-FFF2-40B4-BE49-F238E27FC236}">
                <a16:creationId xmlns:a16="http://schemas.microsoft.com/office/drawing/2014/main" id="{625B72EF-17F0-4EF5-99AD-461CC1BCD9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8034B8-5166-4F6D-BA68-3C541475344A}"/>
              </a:ext>
            </a:extLst>
          </p:cNvPr>
          <p:cNvSpPr>
            <a:spLocks noGrp="1"/>
          </p:cNvSpPr>
          <p:nvPr>
            <p:ph type="sldNum" sz="quarter" idx="12"/>
          </p:nvPr>
        </p:nvSpPr>
        <p:spPr/>
        <p:txBody>
          <a:bodyPr/>
          <a:lstStyle/>
          <a:p>
            <a:fld id="{23772238-E693-41DC-9B0F-27DC6B1DC427}" type="slidenum">
              <a:rPr lang="en-US" smtClean="0"/>
              <a:t>‹#›</a:t>
            </a:fld>
            <a:endParaRPr lang="en-US"/>
          </a:p>
        </p:txBody>
      </p:sp>
    </p:spTree>
    <p:extLst>
      <p:ext uri="{BB962C8B-B14F-4D97-AF65-F5344CB8AC3E}">
        <p14:creationId xmlns:p14="http://schemas.microsoft.com/office/powerpoint/2010/main" val="243678059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CA0697-B281-41D1-AE72-5967E94651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F357E5-E9C3-4BF9-BF55-48146F9932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683276-14C5-475B-B680-5F969312F89D}"/>
              </a:ext>
            </a:extLst>
          </p:cNvPr>
          <p:cNvSpPr>
            <a:spLocks noGrp="1"/>
          </p:cNvSpPr>
          <p:nvPr>
            <p:ph type="dt" sz="half" idx="10"/>
          </p:nvPr>
        </p:nvSpPr>
        <p:spPr/>
        <p:txBody>
          <a:bodyPr/>
          <a:lstStyle/>
          <a:p>
            <a:fld id="{B77FBD93-90F9-4B61-8F7B-CE79B671AB98}" type="datetime1">
              <a:rPr lang="en-US" smtClean="0"/>
              <a:t>4/11/2022</a:t>
            </a:fld>
            <a:endParaRPr lang="en-US"/>
          </a:p>
        </p:txBody>
      </p:sp>
      <p:sp>
        <p:nvSpPr>
          <p:cNvPr id="5" name="Footer Placeholder 4">
            <a:extLst>
              <a:ext uri="{FF2B5EF4-FFF2-40B4-BE49-F238E27FC236}">
                <a16:creationId xmlns:a16="http://schemas.microsoft.com/office/drawing/2014/main" id="{39029075-937F-43BC-B253-38100957AF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6D8A28-4E11-478F-935C-D958CE4E228B}"/>
              </a:ext>
            </a:extLst>
          </p:cNvPr>
          <p:cNvSpPr>
            <a:spLocks noGrp="1"/>
          </p:cNvSpPr>
          <p:nvPr>
            <p:ph type="sldNum" sz="quarter" idx="12"/>
          </p:nvPr>
        </p:nvSpPr>
        <p:spPr/>
        <p:txBody>
          <a:bodyPr/>
          <a:lstStyle/>
          <a:p>
            <a:fld id="{23772238-E693-41DC-9B0F-27DC6B1DC427}" type="slidenum">
              <a:rPr lang="en-US" smtClean="0"/>
              <a:t>‹#›</a:t>
            </a:fld>
            <a:endParaRPr lang="en-US"/>
          </a:p>
        </p:txBody>
      </p:sp>
    </p:spTree>
    <p:extLst>
      <p:ext uri="{BB962C8B-B14F-4D97-AF65-F5344CB8AC3E}">
        <p14:creationId xmlns:p14="http://schemas.microsoft.com/office/powerpoint/2010/main" val="230283607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C249A95-65C4-0D48-A19E-68FD0AA59819}"/>
              </a:ext>
            </a:extLst>
          </p:cNvPr>
          <p:cNvSpPr>
            <a:spLocks noGrp="1"/>
          </p:cNvSpPr>
          <p:nvPr>
            <p:ph type="dt" sz="half" idx="10"/>
          </p:nvPr>
        </p:nvSpPr>
        <p:spPr/>
        <p:txBody>
          <a:bodyPr/>
          <a:lstStyle>
            <a:lvl1pPr>
              <a:defRPr/>
            </a:lvl1pPr>
          </a:lstStyle>
          <a:p>
            <a:pPr>
              <a:defRPr/>
            </a:pPr>
            <a:fld id="{C820D9B0-C9BB-459C-9DD3-E1D870F2DA07}" type="datetime1">
              <a:rPr lang="en-US" smtClean="0"/>
              <a:t>4/11/2022</a:t>
            </a:fld>
            <a:endParaRPr lang="en-US"/>
          </a:p>
        </p:txBody>
      </p:sp>
      <p:sp>
        <p:nvSpPr>
          <p:cNvPr id="3" name="Footer Placeholder 4">
            <a:extLst>
              <a:ext uri="{FF2B5EF4-FFF2-40B4-BE49-F238E27FC236}">
                <a16:creationId xmlns:a16="http://schemas.microsoft.com/office/drawing/2014/main" id="{0C1EC489-194C-EF4F-9615-6F4A25EBDDA4}"/>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BC4B6FE1-C7D9-724D-A444-B19097D91BAC}"/>
              </a:ext>
            </a:extLst>
          </p:cNvPr>
          <p:cNvSpPr>
            <a:spLocks noGrp="1"/>
          </p:cNvSpPr>
          <p:nvPr>
            <p:ph type="sldNum" sz="quarter" idx="12"/>
          </p:nvPr>
        </p:nvSpPr>
        <p:spPr/>
        <p:txBody>
          <a:bodyPr/>
          <a:lstStyle>
            <a:lvl1pPr>
              <a:defRPr/>
            </a:lvl1pPr>
          </a:lstStyle>
          <a:p>
            <a:fld id="{AEEE0087-1C97-2A47-9CFF-07294EB20C64}" type="slidenum">
              <a:rPr lang="en-US" altLang="en-US"/>
              <a:pPr/>
              <a:t>‹#›</a:t>
            </a:fld>
            <a:endParaRPr lang="en-US" altLang="en-US"/>
          </a:p>
        </p:txBody>
      </p:sp>
    </p:spTree>
    <p:extLst>
      <p:ext uri="{BB962C8B-B14F-4D97-AF65-F5344CB8AC3E}">
        <p14:creationId xmlns:p14="http://schemas.microsoft.com/office/powerpoint/2010/main" val="293089309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77F11E6A-96C7-7545-9795-675C771F75D9}"/>
              </a:ext>
            </a:extLst>
          </p:cNvPr>
          <p:cNvSpPr>
            <a:spLocks noGrp="1"/>
          </p:cNvSpPr>
          <p:nvPr>
            <p:ph type="dt" sz="half" idx="10"/>
          </p:nvPr>
        </p:nvSpPr>
        <p:spPr/>
        <p:txBody>
          <a:bodyPr/>
          <a:lstStyle>
            <a:lvl1pPr>
              <a:defRPr/>
            </a:lvl1pPr>
          </a:lstStyle>
          <a:p>
            <a:pPr>
              <a:defRPr/>
            </a:pPr>
            <a:fld id="{4FE56CF3-0125-4F1B-8891-6F721751476F}" type="datetime1">
              <a:rPr lang="en-US" smtClean="0"/>
              <a:t>4/11/2022</a:t>
            </a:fld>
            <a:endParaRPr lang="en-US"/>
          </a:p>
        </p:txBody>
      </p:sp>
      <p:sp>
        <p:nvSpPr>
          <p:cNvPr id="6" name="Footer Placeholder 4">
            <a:extLst>
              <a:ext uri="{FF2B5EF4-FFF2-40B4-BE49-F238E27FC236}">
                <a16:creationId xmlns:a16="http://schemas.microsoft.com/office/drawing/2014/main" id="{590823F5-DC4E-9540-9ADC-28C1FE8B920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11E4DDF-B540-5249-85AE-00B0E4EDE826}"/>
              </a:ext>
            </a:extLst>
          </p:cNvPr>
          <p:cNvSpPr>
            <a:spLocks noGrp="1"/>
          </p:cNvSpPr>
          <p:nvPr>
            <p:ph type="sldNum" sz="quarter" idx="12"/>
          </p:nvPr>
        </p:nvSpPr>
        <p:spPr/>
        <p:txBody>
          <a:bodyPr/>
          <a:lstStyle>
            <a:lvl1pPr>
              <a:defRPr/>
            </a:lvl1pPr>
          </a:lstStyle>
          <a:p>
            <a:fld id="{73818565-FB2E-8F4D-922A-A9A79399D9F4}" type="slidenum">
              <a:rPr lang="en-US" altLang="en-US"/>
              <a:pPr/>
              <a:t>‹#›</a:t>
            </a:fld>
            <a:endParaRPr lang="en-US" altLang="en-US"/>
          </a:p>
        </p:txBody>
      </p:sp>
    </p:spTree>
    <p:extLst>
      <p:ext uri="{BB962C8B-B14F-4D97-AF65-F5344CB8AC3E}">
        <p14:creationId xmlns:p14="http://schemas.microsoft.com/office/powerpoint/2010/main" val="36849690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2D712018-E830-7144-A20F-FBC52B61A15F}"/>
              </a:ext>
            </a:extLst>
          </p:cNvPr>
          <p:cNvSpPr>
            <a:spLocks noGrp="1"/>
          </p:cNvSpPr>
          <p:nvPr>
            <p:ph type="dt" sz="half" idx="10"/>
          </p:nvPr>
        </p:nvSpPr>
        <p:spPr/>
        <p:txBody>
          <a:bodyPr/>
          <a:lstStyle>
            <a:lvl1pPr>
              <a:defRPr/>
            </a:lvl1pPr>
          </a:lstStyle>
          <a:p>
            <a:pPr>
              <a:defRPr/>
            </a:pPr>
            <a:fld id="{97858A6F-7DFC-4352-9727-4A8E96131F37}" type="datetime1">
              <a:rPr lang="en-US" smtClean="0"/>
              <a:t>4/11/2022</a:t>
            </a:fld>
            <a:endParaRPr lang="en-US"/>
          </a:p>
        </p:txBody>
      </p:sp>
      <p:sp>
        <p:nvSpPr>
          <p:cNvPr id="6" name="Footer Placeholder 4">
            <a:extLst>
              <a:ext uri="{FF2B5EF4-FFF2-40B4-BE49-F238E27FC236}">
                <a16:creationId xmlns:a16="http://schemas.microsoft.com/office/drawing/2014/main" id="{CBBAD802-55C5-A649-9986-070FFBACE34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5D638880-5F11-714E-8E52-B67C27F22248}"/>
              </a:ext>
            </a:extLst>
          </p:cNvPr>
          <p:cNvSpPr>
            <a:spLocks noGrp="1"/>
          </p:cNvSpPr>
          <p:nvPr>
            <p:ph type="sldNum" sz="quarter" idx="12"/>
          </p:nvPr>
        </p:nvSpPr>
        <p:spPr/>
        <p:txBody>
          <a:bodyPr/>
          <a:lstStyle>
            <a:lvl1pPr>
              <a:defRPr/>
            </a:lvl1pPr>
          </a:lstStyle>
          <a:p>
            <a:fld id="{4407303B-F928-2F49-A35B-8314847EE8BC}" type="slidenum">
              <a:rPr lang="en-US" altLang="en-US"/>
              <a:pPr/>
              <a:t>‹#›</a:t>
            </a:fld>
            <a:endParaRPr lang="en-US" altLang="en-US"/>
          </a:p>
        </p:txBody>
      </p:sp>
    </p:spTree>
    <p:extLst>
      <p:ext uri="{BB962C8B-B14F-4D97-AF65-F5344CB8AC3E}">
        <p14:creationId xmlns:p14="http://schemas.microsoft.com/office/powerpoint/2010/main" val="364699361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theme" Target="../theme/theme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D56089FE-6B0F-6444-985F-86522A82C4B4}"/>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86E560B-5941-6446-9C3B-859000F72ED2}"/>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3B8A4331-0999-A54F-95CE-8689A2D90B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EE43E10C-B872-46C9-AD78-6A8F0B898FB8}" type="datetime1">
              <a:rPr lang="en-US" smtClean="0"/>
              <a:t>4/11/2022</a:t>
            </a:fld>
            <a:endParaRPr lang="en-US"/>
          </a:p>
        </p:txBody>
      </p:sp>
      <p:sp>
        <p:nvSpPr>
          <p:cNvPr id="5" name="Footer Placeholder 4">
            <a:extLst>
              <a:ext uri="{FF2B5EF4-FFF2-40B4-BE49-F238E27FC236}">
                <a16:creationId xmlns:a16="http://schemas.microsoft.com/office/drawing/2014/main" id="{75345048-6774-5240-91A4-B4427E9F3E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D2923FA6-6FBA-9645-B251-0712F21E9B2D}"/>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BE17784E-5EC1-FF42-A851-4EF8A9F9D770}"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ransition>
    <p:fade/>
  </p:transition>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D56089FE-6B0F-6444-985F-86522A82C4B4}"/>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86E560B-5941-6446-9C3B-859000F72ED2}"/>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3B8A4331-0999-A54F-95CE-8689A2D90B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67043EDC-FF08-49DE-A05D-D12900CBD952}" type="datetime1">
              <a:rPr lang="en-US" smtClean="0"/>
              <a:t>4/11/2022</a:t>
            </a:fld>
            <a:endParaRPr lang="en-US"/>
          </a:p>
        </p:txBody>
      </p:sp>
      <p:sp>
        <p:nvSpPr>
          <p:cNvPr id="5" name="Footer Placeholder 4">
            <a:extLst>
              <a:ext uri="{FF2B5EF4-FFF2-40B4-BE49-F238E27FC236}">
                <a16:creationId xmlns:a16="http://schemas.microsoft.com/office/drawing/2014/main" id="{75345048-6774-5240-91A4-B4427E9F3E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D2923FA6-6FBA-9645-B251-0712F21E9B2D}"/>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BE17784E-5EC1-FF42-A851-4EF8A9F9D770}"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ransition>
    <p:fade/>
  </p:transition>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D56089FE-6B0F-6444-985F-86522A82C4B4}"/>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86E560B-5941-6446-9C3B-859000F72ED2}"/>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3B8A4331-0999-A54F-95CE-8689A2D90B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1507893D-50E5-41EC-BACA-A2783F43253F}" type="datetime1">
              <a:rPr lang="en-US" smtClean="0"/>
              <a:t>4/11/2022</a:t>
            </a:fld>
            <a:endParaRPr lang="en-US"/>
          </a:p>
        </p:txBody>
      </p:sp>
      <p:sp>
        <p:nvSpPr>
          <p:cNvPr id="5" name="Footer Placeholder 4">
            <a:extLst>
              <a:ext uri="{FF2B5EF4-FFF2-40B4-BE49-F238E27FC236}">
                <a16:creationId xmlns:a16="http://schemas.microsoft.com/office/drawing/2014/main" id="{75345048-6774-5240-91A4-B4427E9F3E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D2923FA6-6FBA-9645-B251-0712F21E9B2D}"/>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BE17784E-5EC1-FF42-A851-4EF8A9F9D770}"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ransition>
    <p:fade/>
  </p:transition>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Font typeface="Roboto"/>
              <a:buChar char="●"/>
              <a:defRPr sz="1800">
                <a:latin typeface="Roboto"/>
                <a:ea typeface="Roboto"/>
                <a:cs typeface="Roboto"/>
                <a:sym typeface="Roboto"/>
              </a:defRPr>
            </a:lvl1pPr>
            <a:lvl2pPr marL="914400" lvl="1" indent="-317500">
              <a:lnSpc>
                <a:spcPct val="100000"/>
              </a:lnSpc>
              <a:spcBef>
                <a:spcPts val="1600"/>
              </a:spcBef>
              <a:spcAft>
                <a:spcPts val="0"/>
              </a:spcAft>
              <a:buSzPts val="1400"/>
              <a:buFont typeface="Roboto"/>
              <a:buChar char="○"/>
              <a:defRPr>
                <a:latin typeface="Roboto"/>
                <a:ea typeface="Roboto"/>
                <a:cs typeface="Roboto"/>
                <a:sym typeface="Roboto"/>
              </a:defRPr>
            </a:lvl2pPr>
            <a:lvl3pPr marL="1371600" lvl="2" indent="-317500">
              <a:lnSpc>
                <a:spcPct val="100000"/>
              </a:lnSpc>
              <a:spcBef>
                <a:spcPts val="1600"/>
              </a:spcBef>
              <a:spcAft>
                <a:spcPts val="0"/>
              </a:spcAft>
              <a:buSzPts val="1400"/>
              <a:buFont typeface="Roboto"/>
              <a:buChar char="■"/>
              <a:defRPr>
                <a:latin typeface="Roboto"/>
                <a:ea typeface="Roboto"/>
                <a:cs typeface="Roboto"/>
                <a:sym typeface="Roboto"/>
              </a:defRPr>
            </a:lvl3pPr>
            <a:lvl4pPr marL="1828800" lvl="3" indent="-317500">
              <a:lnSpc>
                <a:spcPct val="100000"/>
              </a:lnSpc>
              <a:spcBef>
                <a:spcPts val="1600"/>
              </a:spcBef>
              <a:spcAft>
                <a:spcPts val="0"/>
              </a:spcAft>
              <a:buSzPts val="1400"/>
              <a:buFont typeface="Roboto"/>
              <a:buChar char="●"/>
              <a:defRPr>
                <a:latin typeface="Roboto"/>
                <a:ea typeface="Roboto"/>
                <a:cs typeface="Roboto"/>
                <a:sym typeface="Roboto"/>
              </a:defRPr>
            </a:lvl4pPr>
            <a:lvl5pPr marL="2286000" lvl="4" indent="-317500">
              <a:lnSpc>
                <a:spcPct val="100000"/>
              </a:lnSpc>
              <a:spcBef>
                <a:spcPts val="1600"/>
              </a:spcBef>
              <a:spcAft>
                <a:spcPts val="0"/>
              </a:spcAft>
              <a:buSzPts val="1400"/>
              <a:buFont typeface="Roboto"/>
              <a:buChar char="○"/>
              <a:defRPr>
                <a:latin typeface="Roboto"/>
                <a:ea typeface="Roboto"/>
                <a:cs typeface="Roboto"/>
                <a:sym typeface="Roboto"/>
              </a:defRPr>
            </a:lvl5pPr>
            <a:lvl6pPr marL="2743200" lvl="5" indent="-317500">
              <a:lnSpc>
                <a:spcPct val="100000"/>
              </a:lnSpc>
              <a:spcBef>
                <a:spcPts val="1600"/>
              </a:spcBef>
              <a:spcAft>
                <a:spcPts val="0"/>
              </a:spcAft>
              <a:buSzPts val="1400"/>
              <a:buFont typeface="Roboto"/>
              <a:buChar char="■"/>
              <a:defRPr>
                <a:latin typeface="Roboto"/>
                <a:ea typeface="Roboto"/>
                <a:cs typeface="Roboto"/>
                <a:sym typeface="Roboto"/>
              </a:defRPr>
            </a:lvl6pPr>
            <a:lvl7pPr marL="3200400" lvl="6" indent="-317500">
              <a:lnSpc>
                <a:spcPct val="100000"/>
              </a:lnSpc>
              <a:spcBef>
                <a:spcPts val="1600"/>
              </a:spcBef>
              <a:spcAft>
                <a:spcPts val="0"/>
              </a:spcAft>
              <a:buSzPts val="1400"/>
              <a:buFont typeface="Roboto"/>
              <a:buChar char="●"/>
              <a:defRPr>
                <a:latin typeface="Roboto"/>
                <a:ea typeface="Roboto"/>
                <a:cs typeface="Roboto"/>
                <a:sym typeface="Roboto"/>
              </a:defRPr>
            </a:lvl7pPr>
            <a:lvl8pPr marL="3657600" lvl="7" indent="-317500">
              <a:lnSpc>
                <a:spcPct val="100000"/>
              </a:lnSpc>
              <a:spcBef>
                <a:spcPts val="1600"/>
              </a:spcBef>
              <a:spcAft>
                <a:spcPts val="0"/>
              </a:spcAft>
              <a:buSzPts val="1400"/>
              <a:buFont typeface="Roboto"/>
              <a:buChar char="○"/>
              <a:defRPr>
                <a:latin typeface="Roboto"/>
                <a:ea typeface="Roboto"/>
                <a:cs typeface="Roboto"/>
                <a:sym typeface="Roboto"/>
              </a:defRPr>
            </a:lvl8pPr>
            <a:lvl9pPr marL="4114800" lvl="8" indent="-317500">
              <a:lnSpc>
                <a:spcPct val="100000"/>
              </a:lnSpc>
              <a:spcBef>
                <a:spcPts val="1600"/>
              </a:spcBef>
              <a:spcAft>
                <a:spcPts val="1600"/>
              </a:spcAft>
              <a:buSzPts val="1400"/>
              <a:buFont typeface="Roboto"/>
              <a:buChar char="■"/>
              <a:defRPr>
                <a:latin typeface="Roboto"/>
                <a:ea typeface="Roboto"/>
                <a:cs typeface="Roboto"/>
                <a:sym typeface="Roboto"/>
              </a:defRPr>
            </a:lvl9pPr>
          </a:lstStyle>
          <a:p>
            <a:endParaRPr/>
          </a:p>
        </p:txBody>
      </p:sp>
    </p:spTree>
    <p:extLst>
      <p:ext uri="{BB962C8B-B14F-4D97-AF65-F5344CB8AC3E}">
        <p14:creationId xmlns:p14="http://schemas.microsoft.com/office/powerpoint/2010/main" val="1632355925"/>
      </p:ext>
    </p:extLst>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6A0F96-9D0B-4FA7-A391-BF5E172458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711ACA-F2BD-4F96-90DC-A2AE17CFD6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20DE94-A7E8-4136-9564-1BC2C96625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5672FB-E521-4A93-A19D-39AA612D0CBC}" type="datetime1">
              <a:rPr lang="en-US" smtClean="0"/>
              <a:t>4/11/2022</a:t>
            </a:fld>
            <a:endParaRPr lang="en-US"/>
          </a:p>
        </p:txBody>
      </p:sp>
      <p:sp>
        <p:nvSpPr>
          <p:cNvPr id="5" name="Footer Placeholder 4">
            <a:extLst>
              <a:ext uri="{FF2B5EF4-FFF2-40B4-BE49-F238E27FC236}">
                <a16:creationId xmlns:a16="http://schemas.microsoft.com/office/drawing/2014/main" id="{695CF585-3959-44FD-8AB1-B613F89154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2BA872-869E-4D23-88D5-33B9AD3275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772238-E693-41DC-9B0F-27DC6B1DC427}" type="slidenum">
              <a:rPr lang="en-US" smtClean="0"/>
              <a:t>‹#›</a:t>
            </a:fld>
            <a:endParaRPr lang="en-US"/>
          </a:p>
        </p:txBody>
      </p:sp>
    </p:spTree>
    <p:extLst>
      <p:ext uri="{BB962C8B-B14F-4D97-AF65-F5344CB8AC3E}">
        <p14:creationId xmlns:p14="http://schemas.microsoft.com/office/powerpoint/2010/main" val="108741797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31.xml"/><Relationship Id="rId5" Type="http://schemas.openxmlformats.org/officeDocument/2006/relationships/image" Target="../media/image16.png"/><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1.xml"/><Relationship Id="rId1" Type="http://schemas.openxmlformats.org/officeDocument/2006/relationships/slideLayout" Target="../slideLayouts/slideLayout31.xml"/><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6.png"/><Relationship Id="rId4" Type="http://schemas.openxmlformats.org/officeDocument/2006/relationships/image" Target="../media/image26.emf"/></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6.emf"/><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6.emf"/><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6.emf"/><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image" Target="../media/image26.emf"/><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26.emf"/><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9.xml"/><Relationship Id="rId1" Type="http://schemas.openxmlformats.org/officeDocument/2006/relationships/slideLayout" Target="../slideLayouts/slideLayout31.xml"/><Relationship Id="rId4" Type="http://schemas.openxmlformats.org/officeDocument/2006/relationships/image" Target="../media/image12.emf"/></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emf"/><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emf"/><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17.emf"/><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1.xml"/><Relationship Id="rId1" Type="http://schemas.openxmlformats.org/officeDocument/2006/relationships/slideLayout" Target="../slideLayouts/slideLayout31.xml"/><Relationship Id="rId4" Type="http://schemas.openxmlformats.org/officeDocument/2006/relationships/image" Target="../media/image12.emf"/></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5.emf"/><Relationship Id="rId7" Type="http://schemas.openxmlformats.org/officeDocument/2006/relationships/diagramLayout" Target="../diagrams/layout4.xml"/><Relationship Id="rId2" Type="http://schemas.openxmlformats.org/officeDocument/2006/relationships/notesSlide" Target="../notesSlides/notesSlide22.xml"/><Relationship Id="rId1" Type="http://schemas.openxmlformats.org/officeDocument/2006/relationships/slideLayout" Target="../slideLayouts/slideLayout26.xml"/><Relationship Id="rId6" Type="http://schemas.openxmlformats.org/officeDocument/2006/relationships/diagramData" Target="../diagrams/data4.xml"/><Relationship Id="rId5" Type="http://schemas.openxmlformats.org/officeDocument/2006/relationships/image" Target="../media/image17.emf"/><Relationship Id="rId10" Type="http://schemas.microsoft.com/office/2007/relationships/diagramDrawing" Target="../diagrams/drawing4.xml"/><Relationship Id="rId4" Type="http://schemas.openxmlformats.org/officeDocument/2006/relationships/image" Target="../media/image16.png"/><Relationship Id="rId9" Type="http://schemas.openxmlformats.org/officeDocument/2006/relationships/diagramColors" Target="../diagrams/colors4.xml"/></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7" Type="http://schemas.openxmlformats.org/officeDocument/2006/relationships/image" Target="../media/image36.svg"/><Relationship Id="rId2" Type="http://schemas.openxmlformats.org/officeDocument/2006/relationships/notesSlide" Target="../notesSlides/notesSlide23.xml"/><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17.emf"/><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59.xml"/><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4.xml"/><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17.emf"/><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5.xml"/><Relationship Id="rId1" Type="http://schemas.openxmlformats.org/officeDocument/2006/relationships/slideLayout" Target="../slideLayouts/slideLayout31.xml"/><Relationship Id="rId4" Type="http://schemas.openxmlformats.org/officeDocument/2006/relationships/image" Target="../media/image12.emf"/></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5.emf"/><Relationship Id="rId7" Type="http://schemas.openxmlformats.org/officeDocument/2006/relationships/image" Target="../media/image42.svg"/><Relationship Id="rId2" Type="http://schemas.openxmlformats.org/officeDocument/2006/relationships/notesSlide" Target="../notesSlides/notesSlide26.xml"/><Relationship Id="rId1" Type="http://schemas.openxmlformats.org/officeDocument/2006/relationships/slideLayout" Target="../slideLayouts/slideLayout26.xml"/><Relationship Id="rId6" Type="http://schemas.openxmlformats.org/officeDocument/2006/relationships/image" Target="../media/image41.png"/><Relationship Id="rId5" Type="http://schemas.openxmlformats.org/officeDocument/2006/relationships/image" Target="../media/image17.emf"/><Relationship Id="rId4" Type="http://schemas.openxmlformats.org/officeDocument/2006/relationships/image" Target="../media/image16.png"/><Relationship Id="rId9" Type="http://schemas.openxmlformats.org/officeDocument/2006/relationships/image" Target="../media/image44.svg"/></Relationships>
</file>

<file path=ppt/slides/_rels/slide28.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image" Target="../media/image15.emf"/><Relationship Id="rId7" Type="http://schemas.openxmlformats.org/officeDocument/2006/relationships/diagramLayout" Target="../diagrams/layout5.xml"/><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diagramData" Target="../diagrams/data5.xml"/><Relationship Id="rId5" Type="http://schemas.openxmlformats.org/officeDocument/2006/relationships/image" Target="../media/image17.emf"/><Relationship Id="rId10" Type="http://schemas.microsoft.com/office/2007/relationships/diagramDrawing" Target="../diagrams/drawing5.xml"/><Relationship Id="rId4" Type="http://schemas.openxmlformats.org/officeDocument/2006/relationships/image" Target="../media/image16.png"/><Relationship Id="rId9" Type="http://schemas.openxmlformats.org/officeDocument/2006/relationships/diagramColors" Target="../diagrams/colors5.xml"/></Relationships>
</file>

<file path=ppt/slides/_rels/slide2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17.emf"/><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 Id="rId9" Type="http://schemas.openxmlformats.org/officeDocument/2006/relationships/image" Target="../media/image4.emf"/></Relationships>
</file>

<file path=ppt/slides/_rels/slide3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chart" Target="../charts/chart1.xml"/><Relationship Id="rId5" Type="http://schemas.openxmlformats.org/officeDocument/2006/relationships/image" Target="../media/image17.emf"/><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0.xml"/><Relationship Id="rId1" Type="http://schemas.openxmlformats.org/officeDocument/2006/relationships/slideLayout" Target="../slideLayouts/slideLayout40.xml"/><Relationship Id="rId5" Type="http://schemas.openxmlformats.org/officeDocument/2006/relationships/image" Target="../media/image17.emf"/><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1.xml"/><Relationship Id="rId1" Type="http://schemas.openxmlformats.org/officeDocument/2006/relationships/slideLayout" Target="../slideLayouts/slideLayout40.xml"/><Relationship Id="rId5" Type="http://schemas.openxmlformats.org/officeDocument/2006/relationships/image" Target="../media/image17.emf"/><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17.emf"/><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image" Target="../media/image12.emf"/></Relationships>
</file>

<file path=ppt/slides/_rels/slide3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5.emf"/><Relationship Id="rId7" Type="http://schemas.openxmlformats.org/officeDocument/2006/relationships/image" Target="../media/image47.svg"/><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26.emf"/><Relationship Id="rId10" Type="http://schemas.openxmlformats.org/officeDocument/2006/relationships/image" Target="../media/image50.png"/><Relationship Id="rId4" Type="http://schemas.openxmlformats.org/officeDocument/2006/relationships/image" Target="../media/image16.png"/><Relationship Id="rId9" Type="http://schemas.openxmlformats.org/officeDocument/2006/relationships/image" Target="../media/image49.svg"/></Relationships>
</file>

<file path=ppt/slides/_rels/slide36.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53.emf"/><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image" Target="../media/image52.emf"/><Relationship Id="rId5" Type="http://schemas.openxmlformats.org/officeDocument/2006/relationships/image" Target="../media/image26.emf"/><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8" Type="http://schemas.openxmlformats.org/officeDocument/2006/relationships/hyperlink" Target="https://forms.gle/Fn9KFnJpJQp1jZ6G7" TargetMode="External"/><Relationship Id="rId13" Type="http://schemas.microsoft.com/office/2007/relationships/diagramDrawing" Target="../diagrams/drawing6.xml"/><Relationship Id="rId18" Type="http://schemas.openxmlformats.org/officeDocument/2006/relationships/image" Target="../media/image60.png"/><Relationship Id="rId3" Type="http://schemas.openxmlformats.org/officeDocument/2006/relationships/image" Target="../media/image25.emf"/><Relationship Id="rId7" Type="http://schemas.openxmlformats.org/officeDocument/2006/relationships/image" Target="../media/image55.svg"/><Relationship Id="rId12" Type="http://schemas.openxmlformats.org/officeDocument/2006/relationships/diagramColors" Target="../diagrams/colors6.xml"/><Relationship Id="rId17" Type="http://schemas.openxmlformats.org/officeDocument/2006/relationships/image" Target="../media/image59.svg"/><Relationship Id="rId2" Type="http://schemas.openxmlformats.org/officeDocument/2006/relationships/notesSlide" Target="../notesSlides/notesSlide36.xml"/><Relationship Id="rId16" Type="http://schemas.openxmlformats.org/officeDocument/2006/relationships/image" Target="../media/image58.png"/><Relationship Id="rId1" Type="http://schemas.openxmlformats.org/officeDocument/2006/relationships/slideLayout" Target="../slideLayouts/slideLayout14.xml"/><Relationship Id="rId6" Type="http://schemas.openxmlformats.org/officeDocument/2006/relationships/image" Target="../media/image54.png"/><Relationship Id="rId11" Type="http://schemas.openxmlformats.org/officeDocument/2006/relationships/diagramQuickStyle" Target="../diagrams/quickStyle6.xml"/><Relationship Id="rId5" Type="http://schemas.openxmlformats.org/officeDocument/2006/relationships/image" Target="../media/image26.emf"/><Relationship Id="rId15" Type="http://schemas.openxmlformats.org/officeDocument/2006/relationships/image" Target="../media/image57.svg"/><Relationship Id="rId10" Type="http://schemas.openxmlformats.org/officeDocument/2006/relationships/diagramLayout" Target="../diagrams/layout6.xml"/><Relationship Id="rId19" Type="http://schemas.openxmlformats.org/officeDocument/2006/relationships/image" Target="../media/image61.svg"/><Relationship Id="rId4" Type="http://schemas.openxmlformats.org/officeDocument/2006/relationships/image" Target="../media/image16.png"/><Relationship Id="rId9" Type="http://schemas.openxmlformats.org/officeDocument/2006/relationships/diagramData" Target="../diagrams/data6.xml"/><Relationship Id="rId14" Type="http://schemas.openxmlformats.org/officeDocument/2006/relationships/image" Target="../media/image56.png"/></Relationships>
</file>

<file path=ppt/slides/_rels/slide38.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diagramData" Target="../diagrams/data7.xml"/><Relationship Id="rId18" Type="http://schemas.openxmlformats.org/officeDocument/2006/relationships/image" Target="../media/image26.emf"/><Relationship Id="rId3" Type="http://schemas.openxmlformats.org/officeDocument/2006/relationships/image" Target="../media/image25.emf"/><Relationship Id="rId7" Type="http://schemas.openxmlformats.org/officeDocument/2006/relationships/image" Target="../media/image64.png"/><Relationship Id="rId12" Type="http://schemas.openxmlformats.org/officeDocument/2006/relationships/image" Target="../media/image69.svg"/><Relationship Id="rId17" Type="http://schemas.microsoft.com/office/2007/relationships/diagramDrawing" Target="../diagrams/drawing7.xml"/><Relationship Id="rId2" Type="http://schemas.openxmlformats.org/officeDocument/2006/relationships/notesSlide" Target="../notesSlides/notesSlide37.xml"/><Relationship Id="rId16" Type="http://schemas.openxmlformats.org/officeDocument/2006/relationships/diagramColors" Target="../diagrams/colors7.xml"/><Relationship Id="rId1" Type="http://schemas.openxmlformats.org/officeDocument/2006/relationships/slideLayout" Target="../slideLayouts/slideLayout14.xml"/><Relationship Id="rId6" Type="http://schemas.openxmlformats.org/officeDocument/2006/relationships/image" Target="../media/image63.sv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diagramQuickStyle" Target="../diagrams/quickStyle7.xml"/><Relationship Id="rId10" Type="http://schemas.openxmlformats.org/officeDocument/2006/relationships/image" Target="../media/image67.svg"/><Relationship Id="rId4" Type="http://schemas.openxmlformats.org/officeDocument/2006/relationships/image" Target="../media/image16.png"/><Relationship Id="rId9" Type="http://schemas.openxmlformats.org/officeDocument/2006/relationships/image" Target="../media/image66.png"/><Relationship Id="rId14" Type="http://schemas.openxmlformats.org/officeDocument/2006/relationships/diagramLayout" Target="../diagrams/layout7.xml"/></Relationships>
</file>

<file path=ppt/slides/_rels/slide39.xml.rels><?xml version="1.0" encoding="UTF-8" standalone="yes"?>
<Relationships xmlns="http://schemas.openxmlformats.org/package/2006/relationships"><Relationship Id="rId8" Type="http://schemas.openxmlformats.org/officeDocument/2006/relationships/diagramColors" Target="../diagrams/colors8.xml"/><Relationship Id="rId13" Type="http://schemas.openxmlformats.org/officeDocument/2006/relationships/image" Target="../media/image72.png"/><Relationship Id="rId3" Type="http://schemas.openxmlformats.org/officeDocument/2006/relationships/image" Target="../media/image25.emf"/><Relationship Id="rId7" Type="http://schemas.openxmlformats.org/officeDocument/2006/relationships/diagramQuickStyle" Target="../diagrams/quickStyle8.xml"/><Relationship Id="rId12" Type="http://schemas.openxmlformats.org/officeDocument/2006/relationships/image" Target="../media/image71.svg"/><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diagramLayout" Target="../diagrams/layout8.xml"/><Relationship Id="rId11" Type="http://schemas.openxmlformats.org/officeDocument/2006/relationships/image" Target="../media/image70.png"/><Relationship Id="rId5" Type="http://schemas.openxmlformats.org/officeDocument/2006/relationships/diagramData" Target="../diagrams/data8.xml"/><Relationship Id="rId10" Type="http://schemas.openxmlformats.org/officeDocument/2006/relationships/image" Target="../media/image26.emf"/><Relationship Id="rId4" Type="http://schemas.openxmlformats.org/officeDocument/2006/relationships/image" Target="../media/image16.png"/><Relationship Id="rId9" Type="http://schemas.microsoft.com/office/2007/relationships/diagramDrawing" Target="../diagrams/drawing8.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12.emf"/></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9.xml"/><Relationship Id="rId13" Type="http://schemas.openxmlformats.org/officeDocument/2006/relationships/image" Target="../media/image75.png"/><Relationship Id="rId3" Type="http://schemas.openxmlformats.org/officeDocument/2006/relationships/image" Target="../media/image25.emf"/><Relationship Id="rId7" Type="http://schemas.openxmlformats.org/officeDocument/2006/relationships/diagramQuickStyle" Target="../diagrams/quickStyle9.xml"/><Relationship Id="rId12" Type="http://schemas.openxmlformats.org/officeDocument/2006/relationships/image" Target="../media/image74.svg"/><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diagramLayout" Target="../diagrams/layout9.xml"/><Relationship Id="rId11" Type="http://schemas.openxmlformats.org/officeDocument/2006/relationships/image" Target="../media/image73.png"/><Relationship Id="rId5" Type="http://schemas.openxmlformats.org/officeDocument/2006/relationships/diagramData" Target="../diagrams/data9.xml"/><Relationship Id="rId10" Type="http://schemas.openxmlformats.org/officeDocument/2006/relationships/image" Target="../media/image26.emf"/><Relationship Id="rId4" Type="http://schemas.openxmlformats.org/officeDocument/2006/relationships/image" Target="../media/image16.png"/><Relationship Id="rId9" Type="http://schemas.microsoft.com/office/2007/relationships/diagramDrawing" Target="../diagrams/drawing9.xml"/></Relationships>
</file>

<file path=ppt/slides/_rels/slide41.xml.rels><?xml version="1.0" encoding="UTF-8" standalone="yes"?>
<Relationships xmlns="http://schemas.openxmlformats.org/package/2006/relationships"><Relationship Id="rId8" Type="http://schemas.openxmlformats.org/officeDocument/2006/relationships/diagramQuickStyle" Target="../diagrams/quickStyle10.xml"/><Relationship Id="rId13" Type="http://schemas.openxmlformats.org/officeDocument/2006/relationships/diagramQuickStyle" Target="../diagrams/quickStyle11.xml"/><Relationship Id="rId18" Type="http://schemas.openxmlformats.org/officeDocument/2006/relationships/diagramQuickStyle" Target="../diagrams/quickStyle12.xml"/><Relationship Id="rId3" Type="http://schemas.openxmlformats.org/officeDocument/2006/relationships/image" Target="../media/image76.emf"/><Relationship Id="rId7" Type="http://schemas.openxmlformats.org/officeDocument/2006/relationships/diagramLayout" Target="../diagrams/layout10.xml"/><Relationship Id="rId12" Type="http://schemas.openxmlformats.org/officeDocument/2006/relationships/diagramLayout" Target="../diagrams/layout11.xml"/><Relationship Id="rId17" Type="http://schemas.openxmlformats.org/officeDocument/2006/relationships/diagramLayout" Target="../diagrams/layout12.xml"/><Relationship Id="rId2" Type="http://schemas.openxmlformats.org/officeDocument/2006/relationships/notesSlide" Target="../notesSlides/notesSlide40.xml"/><Relationship Id="rId16" Type="http://schemas.openxmlformats.org/officeDocument/2006/relationships/diagramData" Target="../diagrams/data12.xml"/><Relationship Id="rId20" Type="http://schemas.microsoft.com/office/2007/relationships/diagramDrawing" Target="../diagrams/drawing12.xml"/><Relationship Id="rId1" Type="http://schemas.openxmlformats.org/officeDocument/2006/relationships/slideLayout" Target="../slideLayouts/slideLayout19.xml"/><Relationship Id="rId6" Type="http://schemas.openxmlformats.org/officeDocument/2006/relationships/diagramData" Target="../diagrams/data10.xml"/><Relationship Id="rId11" Type="http://schemas.openxmlformats.org/officeDocument/2006/relationships/diagramData" Target="../diagrams/data11.xml"/><Relationship Id="rId5" Type="http://schemas.openxmlformats.org/officeDocument/2006/relationships/image" Target="../media/image77.emf"/><Relationship Id="rId15" Type="http://schemas.microsoft.com/office/2007/relationships/diagramDrawing" Target="../diagrams/drawing11.xml"/><Relationship Id="rId10" Type="http://schemas.microsoft.com/office/2007/relationships/diagramDrawing" Target="../diagrams/drawing10.xml"/><Relationship Id="rId19" Type="http://schemas.openxmlformats.org/officeDocument/2006/relationships/diagramColors" Target="../diagrams/colors12.xml"/><Relationship Id="rId4" Type="http://schemas.openxmlformats.org/officeDocument/2006/relationships/image" Target="../media/image16.png"/><Relationship Id="rId9" Type="http://schemas.openxmlformats.org/officeDocument/2006/relationships/diagramColors" Target="../diagrams/colors10.xml"/><Relationship Id="rId14" Type="http://schemas.openxmlformats.org/officeDocument/2006/relationships/diagramColors" Target="../diagrams/colors11.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17.emf"/><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png"/></Relationships>
</file>

<file path=ppt/slides/_rels/slide5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89.emf"/><Relationship Id="rId4" Type="http://schemas.openxmlformats.org/officeDocument/2006/relationships/image" Target="../media/image16.png"/></Relationships>
</file>

<file path=ppt/slides/_rels/slide5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89.emf"/><Relationship Id="rId4" Type="http://schemas.openxmlformats.org/officeDocument/2006/relationships/image" Target="../media/image16.png"/></Relationships>
</file>

<file path=ppt/slides/_rels/slide5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5.emf"/><Relationship Id="rId7" Type="http://schemas.openxmlformats.org/officeDocument/2006/relationships/diagramLayout" Target="../diagrams/layout1.xml"/><Relationship Id="rId12" Type="http://schemas.openxmlformats.org/officeDocument/2006/relationships/image" Target="../media/image24.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23.png"/><Relationship Id="rId5" Type="http://schemas.openxmlformats.org/officeDocument/2006/relationships/image" Target="../media/image17.emf"/><Relationship Id="rId10" Type="http://schemas.microsoft.com/office/2007/relationships/diagramDrawing" Target="../diagrams/drawing1.xml"/><Relationship Id="rId4" Type="http://schemas.openxmlformats.org/officeDocument/2006/relationships/image" Target="../media/image16.png"/><Relationship Id="rId9" Type="http://schemas.openxmlformats.org/officeDocument/2006/relationships/diagramColors" Target="../diagrams/colors1.xml"/></Relationships>
</file>

<file path=ppt/slides/_rels/slide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6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16.png"/><Relationship Id="rId4" Type="http://schemas.openxmlformats.org/officeDocument/2006/relationships/hyperlink" Target="https://drive.google.com/file/d/1tZXmHi2BO6ZrCVCrsPeGMjAHZu0p3dIi/view?usp=sharing"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89.emf"/><Relationship Id="rId5" Type="http://schemas.openxmlformats.org/officeDocument/2006/relationships/image" Target="../media/image77.emf"/><Relationship Id="rId4" Type="http://schemas.openxmlformats.org/officeDocument/2006/relationships/image" Target="../media/image16.png"/></Relationships>
</file>

<file path=ppt/slides/_rels/slide63.xml.rels><?xml version="1.0" encoding="UTF-8" standalone="yes"?>
<Relationships xmlns="http://schemas.openxmlformats.org/package/2006/relationships"><Relationship Id="rId3" Type="http://schemas.openxmlformats.org/officeDocument/2006/relationships/image" Target="../media/image94.emf"/><Relationship Id="rId7"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15.emf"/><Relationship Id="rId5" Type="http://schemas.openxmlformats.org/officeDocument/2006/relationships/image" Target="../media/image53.emf"/><Relationship Id="rId4" Type="http://schemas.openxmlformats.org/officeDocument/2006/relationships/image" Target="../media/image52.emf"/></Relationships>
</file>

<file path=ppt/slides/_rels/slide6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89.emf"/><Relationship Id="rId4" Type="http://schemas.openxmlformats.org/officeDocument/2006/relationships/image" Target="../media/image16.png"/></Relationships>
</file>

<file path=ppt/slides/_rels/slide6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95.jpeg"/><Relationship Id="rId4" Type="http://schemas.openxmlformats.org/officeDocument/2006/relationships/image" Target="../media/image16.png"/></Relationships>
</file>

<file path=ppt/slides/_rels/slide66.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image" Target="../media/image96.png"/><Relationship Id="rId7"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5.emf"/><Relationship Id="rId5" Type="http://schemas.openxmlformats.org/officeDocument/2006/relationships/image" Target="../media/image98.emf"/><Relationship Id="rId4" Type="http://schemas.openxmlformats.org/officeDocument/2006/relationships/image" Target="../media/image97.emf"/><Relationship Id="rId9" Type="http://schemas.openxmlformats.org/officeDocument/2006/relationships/image" Target="../media/image100.emf"/></Relationships>
</file>

<file path=ppt/slides/_rels/slide67.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16.png"/><Relationship Id="rId4" Type="http://schemas.openxmlformats.org/officeDocument/2006/relationships/hyperlink" Target="https://drive.google.com/file/d/1tZXmHi2BO6ZrCVCrsPeGMjAHZu0p3dIi/view?usp=sharing"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9.emf"/><Relationship Id="rId5" Type="http://schemas.openxmlformats.org/officeDocument/2006/relationships/image" Target="../media/image17.emf"/><Relationship Id="rId4" Type="http://schemas.openxmlformats.org/officeDocument/2006/relationships/image" Target="../media/image16.png"/></Relationships>
</file>

<file path=ppt/slides/_rels/slide6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77.emf"/><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5.emf"/><Relationship Id="rId7" Type="http://schemas.openxmlformats.org/officeDocument/2006/relationships/diagramLayout" Target="../diagrams/layout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17.emf"/><Relationship Id="rId10" Type="http://schemas.microsoft.com/office/2007/relationships/diagramDrawing" Target="../diagrams/drawing2.xml"/><Relationship Id="rId4" Type="http://schemas.openxmlformats.org/officeDocument/2006/relationships/image" Target="../media/image16.png"/><Relationship Id="rId9" Type="http://schemas.openxmlformats.org/officeDocument/2006/relationships/diagramColors" Target="../diagrams/colors2.xml"/></Relationships>
</file>

<file path=ppt/slides/_rels/slide70.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image" Target="../media/image76.emf"/><Relationship Id="rId7" Type="http://schemas.openxmlformats.org/officeDocument/2006/relationships/image" Target="../media/image16.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png"/></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5.emf"/><Relationship Id="rId7" Type="http://schemas.openxmlformats.org/officeDocument/2006/relationships/diagramLayout" Target="../diagrams/layout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openxmlformats.org/officeDocument/2006/relationships/image" Target="../media/image17.emf"/><Relationship Id="rId10" Type="http://schemas.microsoft.com/office/2007/relationships/diagramDrawing" Target="../diagrams/drawing3.xml"/><Relationship Id="rId4" Type="http://schemas.openxmlformats.org/officeDocument/2006/relationships/image" Target="../media/image16.png"/><Relationship Id="rId9" Type="http://schemas.openxmlformats.org/officeDocument/2006/relationships/diagramColors" Target="../diagrams/colors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
            <a:extLst>
              <a:ext uri="{FF2B5EF4-FFF2-40B4-BE49-F238E27FC236}">
                <a16:creationId xmlns:a16="http://schemas.microsoft.com/office/drawing/2014/main" id="{121AF0C5-38EA-FC4A-BB4D-843E54BD32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6665913"/>
            <a:ext cx="12276306"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itle 1">
            <a:extLst>
              <a:ext uri="{FF2B5EF4-FFF2-40B4-BE49-F238E27FC236}">
                <a16:creationId xmlns:a16="http://schemas.microsoft.com/office/drawing/2014/main" id="{E20A2534-6895-0241-B7A9-6F3D177DCB50}"/>
              </a:ext>
            </a:extLst>
          </p:cNvPr>
          <p:cNvSpPr txBox="1">
            <a:spLocks/>
          </p:cNvSpPr>
          <p:nvPr/>
        </p:nvSpPr>
        <p:spPr bwMode="auto">
          <a:xfrm>
            <a:off x="0" y="4390708"/>
            <a:ext cx="12192000"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None/>
            </a:pPr>
            <a:r>
              <a:rPr lang="en" sz="4000" b="1">
                <a:latin typeface="+mn-lt"/>
                <a:ea typeface="Roboto Light"/>
              </a:rPr>
              <a:t>Clustering and Predictive Modeling for Customer Engagement and Activation</a:t>
            </a:r>
          </a:p>
          <a:p>
            <a:pPr algn="ctr">
              <a:spcBef>
                <a:spcPct val="0"/>
              </a:spcBef>
              <a:buNone/>
            </a:pPr>
            <a:r>
              <a:rPr lang="en" sz="4000" b="1">
                <a:latin typeface="+mn-lt"/>
                <a:ea typeface="Roboto Light"/>
                <a:cs typeface="Calibri"/>
              </a:rPr>
              <a:t>January 2022</a:t>
            </a:r>
          </a:p>
        </p:txBody>
      </p:sp>
      <p:pic>
        <p:nvPicPr>
          <p:cNvPr id="5124" name="Picture 1">
            <a:extLst>
              <a:ext uri="{FF2B5EF4-FFF2-40B4-BE49-F238E27FC236}">
                <a16:creationId xmlns:a16="http://schemas.microsoft.com/office/drawing/2014/main" id="{6E92421B-1917-A34E-A60C-4BC56DAFD53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09022" y="1441844"/>
            <a:ext cx="3773956" cy="279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CCD06B7-36EC-499C-87B8-909E24120830}"/>
              </a:ext>
            </a:extLst>
          </p:cNvPr>
          <p:cNvSpPr>
            <a:spLocks noGrp="1"/>
          </p:cNvSpPr>
          <p:nvPr>
            <p:ph type="sldNum" sz="quarter" idx="12"/>
          </p:nvPr>
        </p:nvSpPr>
        <p:spPr/>
        <p:txBody>
          <a:bodyPr/>
          <a:lstStyle/>
          <a:p>
            <a:fld id="{AEEE0087-1C97-2A47-9CFF-07294EB20C64}" type="slidenum">
              <a:rPr lang="en-US" altLang="en-US" smtClean="0"/>
              <a:pPr/>
              <a:t>1</a:t>
            </a:fld>
            <a:endParaRPr lang="en-US" altLang="en-US"/>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
            <a:extLst>
              <a:ext uri="{FF2B5EF4-FFF2-40B4-BE49-F238E27FC236}">
                <a16:creationId xmlns:a16="http://schemas.microsoft.com/office/drawing/2014/main" id="{121AF0C5-38EA-FC4A-BB4D-843E54BD32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6665913"/>
            <a:ext cx="12276306"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Rounded Corners 1">
            <a:extLst>
              <a:ext uri="{FF2B5EF4-FFF2-40B4-BE49-F238E27FC236}">
                <a16:creationId xmlns:a16="http://schemas.microsoft.com/office/drawing/2014/main" id="{BBE163D7-757D-433B-8C2C-176EC0F3D202}"/>
              </a:ext>
            </a:extLst>
          </p:cNvPr>
          <p:cNvSpPr/>
          <p:nvPr/>
        </p:nvSpPr>
        <p:spPr>
          <a:xfrm>
            <a:off x="225655" y="2647868"/>
            <a:ext cx="1321594" cy="1845468"/>
          </a:xfrm>
          <a:prstGeom prst="roundRect">
            <a:avLst/>
          </a:prstGeom>
          <a:solidFill>
            <a:srgbClr val="FCEC90"/>
          </a:solidFill>
          <a:ln w="2857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cs typeface="Calibri"/>
              </a:rPr>
              <a:t>Data cleaning</a:t>
            </a:r>
          </a:p>
        </p:txBody>
      </p:sp>
      <p:sp>
        <p:nvSpPr>
          <p:cNvPr id="10" name="Rectangle: Rounded Corners 9">
            <a:extLst>
              <a:ext uri="{FF2B5EF4-FFF2-40B4-BE49-F238E27FC236}">
                <a16:creationId xmlns:a16="http://schemas.microsoft.com/office/drawing/2014/main" id="{EB07E271-9426-4309-A421-00E2FE9BDC97}"/>
              </a:ext>
            </a:extLst>
          </p:cNvPr>
          <p:cNvSpPr/>
          <p:nvPr/>
        </p:nvSpPr>
        <p:spPr>
          <a:xfrm>
            <a:off x="8327778" y="2848686"/>
            <a:ext cx="3619498" cy="1607343"/>
          </a:xfrm>
          <a:prstGeom prst="roundRect">
            <a:avLst/>
          </a:prstGeom>
          <a:solidFill>
            <a:srgbClr val="D0F29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Clustering the customers based on their search and transaction score</a:t>
            </a:r>
          </a:p>
        </p:txBody>
      </p:sp>
      <p:sp>
        <p:nvSpPr>
          <p:cNvPr id="11" name="Rectangle: Rounded Corners 10">
            <a:extLst>
              <a:ext uri="{FF2B5EF4-FFF2-40B4-BE49-F238E27FC236}">
                <a16:creationId xmlns:a16="http://schemas.microsoft.com/office/drawing/2014/main" id="{72154D1A-A969-4E67-A634-7D840A166F30}"/>
              </a:ext>
            </a:extLst>
          </p:cNvPr>
          <p:cNvSpPr/>
          <p:nvPr/>
        </p:nvSpPr>
        <p:spPr>
          <a:xfrm>
            <a:off x="1666312" y="2647868"/>
            <a:ext cx="1321594" cy="1845468"/>
          </a:xfrm>
          <a:prstGeom prst="roundRect">
            <a:avLst/>
          </a:prstGeom>
          <a:solidFill>
            <a:srgbClr val="FCEC90"/>
          </a:solidFill>
          <a:ln w="2857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Feature Extraction</a:t>
            </a:r>
            <a:endParaRPr lang="en-US">
              <a:solidFill>
                <a:schemeClr val="tx1"/>
              </a:solidFill>
            </a:endParaRPr>
          </a:p>
        </p:txBody>
      </p:sp>
      <p:sp>
        <p:nvSpPr>
          <p:cNvPr id="12" name="Rectangle: Rounded Corners 11">
            <a:extLst>
              <a:ext uri="{FF2B5EF4-FFF2-40B4-BE49-F238E27FC236}">
                <a16:creationId xmlns:a16="http://schemas.microsoft.com/office/drawing/2014/main" id="{DB025F46-1D6C-4CDF-AF9C-AA65AC3FE07C}"/>
              </a:ext>
            </a:extLst>
          </p:cNvPr>
          <p:cNvSpPr/>
          <p:nvPr/>
        </p:nvSpPr>
        <p:spPr>
          <a:xfrm>
            <a:off x="3083155" y="2647867"/>
            <a:ext cx="1321594" cy="1845468"/>
          </a:xfrm>
          <a:prstGeom prst="roundRect">
            <a:avLst/>
          </a:prstGeom>
          <a:solidFill>
            <a:srgbClr val="EFFC95"/>
          </a:solidFill>
          <a:ln w="2857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Time Series Modelling</a:t>
            </a:r>
            <a:endParaRPr lang="en-US">
              <a:solidFill>
                <a:schemeClr val="tx1"/>
              </a:solidFill>
            </a:endParaRPr>
          </a:p>
        </p:txBody>
      </p:sp>
      <p:sp>
        <p:nvSpPr>
          <p:cNvPr id="13" name="Rectangle: Rounded Corners 12">
            <a:extLst>
              <a:ext uri="{FF2B5EF4-FFF2-40B4-BE49-F238E27FC236}">
                <a16:creationId xmlns:a16="http://schemas.microsoft.com/office/drawing/2014/main" id="{6EE1E84B-143A-47AC-ABF1-F83641B0A320}"/>
              </a:ext>
            </a:extLst>
          </p:cNvPr>
          <p:cNvSpPr/>
          <p:nvPr/>
        </p:nvSpPr>
        <p:spPr>
          <a:xfrm>
            <a:off x="4511905" y="2647867"/>
            <a:ext cx="1488281" cy="1845468"/>
          </a:xfrm>
          <a:prstGeom prst="roundRect">
            <a:avLst/>
          </a:prstGeom>
          <a:solidFill>
            <a:srgbClr val="EFFC95"/>
          </a:solidFill>
          <a:ln w="2857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Forecasting customers propensity to travel</a:t>
            </a:r>
          </a:p>
        </p:txBody>
      </p:sp>
      <p:sp>
        <p:nvSpPr>
          <p:cNvPr id="14" name="Rectangle: Rounded Corners 13">
            <a:extLst>
              <a:ext uri="{FF2B5EF4-FFF2-40B4-BE49-F238E27FC236}">
                <a16:creationId xmlns:a16="http://schemas.microsoft.com/office/drawing/2014/main" id="{79399670-124E-436E-899A-5C2C2D833CB1}"/>
              </a:ext>
            </a:extLst>
          </p:cNvPr>
          <p:cNvSpPr/>
          <p:nvPr/>
        </p:nvSpPr>
        <p:spPr>
          <a:xfrm>
            <a:off x="6107342" y="2647867"/>
            <a:ext cx="1488281" cy="1845468"/>
          </a:xfrm>
          <a:prstGeom prst="roundRect">
            <a:avLst/>
          </a:prstGeom>
          <a:solidFill>
            <a:srgbClr val="EFFC95"/>
          </a:solidFill>
          <a:ln w="2857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Validating Time Series Model</a:t>
            </a:r>
            <a:endParaRPr lang="en-US"/>
          </a:p>
        </p:txBody>
      </p:sp>
      <p:sp>
        <p:nvSpPr>
          <p:cNvPr id="5" name="Arrow: Down 4">
            <a:extLst>
              <a:ext uri="{FF2B5EF4-FFF2-40B4-BE49-F238E27FC236}">
                <a16:creationId xmlns:a16="http://schemas.microsoft.com/office/drawing/2014/main" id="{117918A5-C05C-4A81-968B-440695D7F49F}"/>
              </a:ext>
            </a:extLst>
          </p:cNvPr>
          <p:cNvSpPr/>
          <p:nvPr/>
        </p:nvSpPr>
        <p:spPr>
          <a:xfrm rot="13980000">
            <a:off x="7699183" y="3341920"/>
            <a:ext cx="578801" cy="592931"/>
          </a:xfrm>
          <a:prstGeom prst="downArrow">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D3F0FF3A-744A-4F7E-BDB9-0E6F0727AB53}"/>
              </a:ext>
            </a:extLst>
          </p:cNvPr>
          <p:cNvCxnSpPr/>
          <p:nvPr/>
        </p:nvCxnSpPr>
        <p:spPr>
          <a:xfrm>
            <a:off x="272398" y="4582411"/>
            <a:ext cx="2624665" cy="1"/>
          </a:xfrm>
          <a:prstGeom prst="straightConnector1">
            <a:avLst/>
          </a:prstGeom>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28DDF78D-CE7F-4528-B96F-49B603BBF0F6}"/>
              </a:ext>
            </a:extLst>
          </p:cNvPr>
          <p:cNvCxnSpPr>
            <a:cxnSpLocks/>
          </p:cNvCxnSpPr>
          <p:nvPr/>
        </p:nvCxnSpPr>
        <p:spPr>
          <a:xfrm>
            <a:off x="3186342" y="4582411"/>
            <a:ext cx="4325053" cy="1"/>
          </a:xfrm>
          <a:prstGeom prst="straightConnector1">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FB60A969-4593-4EC1-ACC6-552E7BFB1FCD}"/>
              </a:ext>
            </a:extLst>
          </p:cNvPr>
          <p:cNvSpPr txBox="1"/>
          <p:nvPr/>
        </p:nvSpPr>
        <p:spPr>
          <a:xfrm>
            <a:off x="1106011" y="4618748"/>
            <a:ext cx="17977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cs typeface="Calibri"/>
              </a:rPr>
              <a:t>DATA PREP</a:t>
            </a:r>
            <a:endParaRPr lang="en-US" sz="1200">
              <a:cs typeface="Calibri"/>
            </a:endParaRPr>
          </a:p>
        </p:txBody>
      </p:sp>
      <p:sp>
        <p:nvSpPr>
          <p:cNvPr id="25" name="TextBox 24">
            <a:extLst>
              <a:ext uri="{FF2B5EF4-FFF2-40B4-BE49-F238E27FC236}">
                <a16:creationId xmlns:a16="http://schemas.microsoft.com/office/drawing/2014/main" id="{8AD83638-6BF3-4F4E-BB10-778541CA4B18}"/>
              </a:ext>
            </a:extLst>
          </p:cNvPr>
          <p:cNvSpPr txBox="1"/>
          <p:nvPr/>
        </p:nvSpPr>
        <p:spPr>
          <a:xfrm>
            <a:off x="4859567" y="4618748"/>
            <a:ext cx="17977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cs typeface="Calibri"/>
              </a:rPr>
              <a:t>MODELLING</a:t>
            </a:r>
            <a:endParaRPr lang="en-US" sz="1200">
              <a:cs typeface="Calibri"/>
            </a:endParaRPr>
          </a:p>
        </p:txBody>
      </p:sp>
      <p:sp>
        <p:nvSpPr>
          <p:cNvPr id="30" name="TextBox 29">
            <a:extLst>
              <a:ext uri="{FF2B5EF4-FFF2-40B4-BE49-F238E27FC236}">
                <a16:creationId xmlns:a16="http://schemas.microsoft.com/office/drawing/2014/main" id="{3F9C1FF7-AF54-4C4C-AA2D-6E3BC55E0CFD}"/>
              </a:ext>
            </a:extLst>
          </p:cNvPr>
          <p:cNvSpPr txBox="1"/>
          <p:nvPr/>
        </p:nvSpPr>
        <p:spPr>
          <a:xfrm>
            <a:off x="9618680" y="4459292"/>
            <a:ext cx="179775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libri"/>
                <a:cs typeface="Calibri"/>
              </a:rPr>
              <a:t>CLUSTERING</a:t>
            </a:r>
            <a:endParaRPr lang="en-US" sz="1200">
              <a:cs typeface="Calibri"/>
            </a:endParaRPr>
          </a:p>
        </p:txBody>
      </p:sp>
      <p:sp>
        <p:nvSpPr>
          <p:cNvPr id="34" name="Arrow: Down 33">
            <a:extLst>
              <a:ext uri="{FF2B5EF4-FFF2-40B4-BE49-F238E27FC236}">
                <a16:creationId xmlns:a16="http://schemas.microsoft.com/office/drawing/2014/main" id="{0853F322-BBFD-48B9-89A4-B3055F8129A4}"/>
              </a:ext>
            </a:extLst>
          </p:cNvPr>
          <p:cNvSpPr/>
          <p:nvPr/>
        </p:nvSpPr>
        <p:spPr>
          <a:xfrm rot="16200000">
            <a:off x="1376723" y="3454151"/>
            <a:ext cx="413632" cy="244301"/>
          </a:xfrm>
          <a:prstGeom prst="downArrow">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Down 34">
            <a:extLst>
              <a:ext uri="{FF2B5EF4-FFF2-40B4-BE49-F238E27FC236}">
                <a16:creationId xmlns:a16="http://schemas.microsoft.com/office/drawing/2014/main" id="{4435F85F-E811-4585-8477-FC1FAD79B54D}"/>
              </a:ext>
            </a:extLst>
          </p:cNvPr>
          <p:cNvSpPr/>
          <p:nvPr/>
        </p:nvSpPr>
        <p:spPr>
          <a:xfrm rot="16200000">
            <a:off x="2851334" y="3454151"/>
            <a:ext cx="413632" cy="244301"/>
          </a:xfrm>
          <a:prstGeom prst="downArrow">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D361498A-456C-49DD-9A20-9E63D2065019}"/>
              </a:ext>
            </a:extLst>
          </p:cNvPr>
          <p:cNvSpPr/>
          <p:nvPr/>
        </p:nvSpPr>
        <p:spPr>
          <a:xfrm rot="16200000">
            <a:off x="4255389" y="3454151"/>
            <a:ext cx="413632" cy="244301"/>
          </a:xfrm>
          <a:prstGeom prst="downArrow">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Down 36">
            <a:extLst>
              <a:ext uri="{FF2B5EF4-FFF2-40B4-BE49-F238E27FC236}">
                <a16:creationId xmlns:a16="http://schemas.microsoft.com/office/drawing/2014/main" id="{2996CF10-AACF-467B-840F-5A41382D85E0}"/>
              </a:ext>
            </a:extLst>
          </p:cNvPr>
          <p:cNvSpPr/>
          <p:nvPr/>
        </p:nvSpPr>
        <p:spPr>
          <a:xfrm rot="16200000">
            <a:off x="5849944" y="3454151"/>
            <a:ext cx="413632" cy="244301"/>
          </a:xfrm>
          <a:prstGeom prst="downArrow">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lide Number Placeholder 21">
            <a:extLst>
              <a:ext uri="{FF2B5EF4-FFF2-40B4-BE49-F238E27FC236}">
                <a16:creationId xmlns:a16="http://schemas.microsoft.com/office/drawing/2014/main" id="{C95E9492-487A-7A4F-B7B9-D26ED7B153A2}"/>
              </a:ext>
            </a:extLst>
          </p:cNvPr>
          <p:cNvSpPr>
            <a:spLocks noGrp="1"/>
          </p:cNvSpPr>
          <p:nvPr>
            <p:ph type="sldNum" sz="quarter" idx="12"/>
          </p:nvPr>
        </p:nvSpPr>
        <p:spPr/>
        <p:txBody>
          <a:bodyPr/>
          <a:lstStyle/>
          <a:p>
            <a:fld id="{AEEE0087-1C97-2A47-9CFF-07294EB20C64}" type="slidenum">
              <a:rPr lang="en-US" altLang="en-US" smtClean="0"/>
              <a:pPr/>
              <a:t>10</a:t>
            </a:fld>
            <a:endParaRPr lang="en-US" altLang="en-US"/>
          </a:p>
        </p:txBody>
      </p:sp>
      <p:pic>
        <p:nvPicPr>
          <p:cNvPr id="23" name="Picture 3" descr="Shape, rectangle&#10;&#10;Description automatically generated">
            <a:extLst>
              <a:ext uri="{FF2B5EF4-FFF2-40B4-BE49-F238E27FC236}">
                <a16:creationId xmlns:a16="http://schemas.microsoft.com/office/drawing/2014/main" id="{9CEB7C4E-3E4A-4AE6-ABB2-C99639EF99F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1275"/>
            <a:ext cx="12192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6" descr="Logo&#10;&#10;Description automatically generated">
            <a:extLst>
              <a:ext uri="{FF2B5EF4-FFF2-40B4-BE49-F238E27FC236}">
                <a16:creationId xmlns:a16="http://schemas.microsoft.com/office/drawing/2014/main" id="{22CA3E9B-C9FC-42B2-98EA-180CF0E301C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itle 1">
            <a:extLst>
              <a:ext uri="{FF2B5EF4-FFF2-40B4-BE49-F238E27FC236}">
                <a16:creationId xmlns:a16="http://schemas.microsoft.com/office/drawing/2014/main" id="{4CE81811-F15E-4F98-AB69-CFEE3FA072E2}"/>
              </a:ext>
            </a:extLst>
          </p:cNvPr>
          <p:cNvSpPr txBox="1">
            <a:spLocks/>
          </p:cNvSpPr>
          <p:nvPr/>
        </p:nvSpPr>
        <p:spPr>
          <a:xfrm>
            <a:off x="521095" y="221505"/>
            <a:ext cx="7650797" cy="511810"/>
          </a:xfrm>
          <a:prstGeom prst="rect">
            <a:avLst/>
          </a:prstGeom>
        </p:spPr>
        <p:txBody>
          <a:bodyPr lIns="91440" tIns="45720" rIns="91440" bIns="45720" anchor="t">
            <a:normAutofit lnSpcReduction="10000"/>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defRPr/>
            </a:pPr>
            <a:r>
              <a:rPr lang="en-AU" sz="3200">
                <a:latin typeface="+mn-lt"/>
              </a:rPr>
              <a:t>Process Flow Diagram</a:t>
            </a:r>
            <a:endParaRPr lang="en-US"/>
          </a:p>
        </p:txBody>
      </p:sp>
    </p:spTree>
    <p:extLst>
      <p:ext uri="{BB962C8B-B14F-4D97-AF65-F5344CB8AC3E}">
        <p14:creationId xmlns:p14="http://schemas.microsoft.com/office/powerpoint/2010/main" val="33755364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 rectangle&#10;&#10;Description automatically generated">
            <a:extLst>
              <a:ext uri="{FF2B5EF4-FFF2-40B4-BE49-F238E27FC236}">
                <a16:creationId xmlns:a16="http://schemas.microsoft.com/office/drawing/2014/main" id="{DB85DE1E-AAC5-4B6B-A960-4DB632BF5253}"/>
              </a:ext>
            </a:extLst>
          </p:cNvPr>
          <p:cNvPicPr>
            <a:picLocks noChangeAspect="1"/>
          </p:cNvPicPr>
          <p:nvPr/>
        </p:nvPicPr>
        <p:blipFill>
          <a:blip r:embed="rId3"/>
          <a:stretch>
            <a:fillRect/>
          </a:stretch>
        </p:blipFill>
        <p:spPr>
          <a:xfrm>
            <a:off x="-1" y="-17145"/>
            <a:ext cx="12202159" cy="6400166"/>
          </a:xfrm>
          <a:prstGeom prst="rect">
            <a:avLst/>
          </a:prstGeom>
        </p:spPr>
      </p:pic>
      <p:sp>
        <p:nvSpPr>
          <p:cNvPr id="6" name="Title 1">
            <a:extLst>
              <a:ext uri="{FF2B5EF4-FFF2-40B4-BE49-F238E27FC236}">
                <a16:creationId xmlns:a16="http://schemas.microsoft.com/office/drawing/2014/main" id="{D492BB5E-FF76-406F-B419-A21025395676}"/>
              </a:ext>
            </a:extLst>
          </p:cNvPr>
          <p:cNvSpPr txBox="1">
            <a:spLocks/>
          </p:cNvSpPr>
          <p:nvPr/>
        </p:nvSpPr>
        <p:spPr bwMode="auto">
          <a:xfrm>
            <a:off x="5241081" y="3017473"/>
            <a:ext cx="6166138"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None/>
            </a:pPr>
            <a:r>
              <a:rPr lang="en-AU" altLang="en-US" sz="4400" b="1">
                <a:latin typeface="Calibri"/>
                <a:cs typeface="Calibri Light"/>
              </a:rPr>
              <a:t>EDA</a:t>
            </a:r>
            <a:endParaRPr lang="en-US"/>
          </a:p>
        </p:txBody>
      </p:sp>
      <p:sp>
        <p:nvSpPr>
          <p:cNvPr id="3" name="Slide Number Placeholder 2">
            <a:extLst>
              <a:ext uri="{FF2B5EF4-FFF2-40B4-BE49-F238E27FC236}">
                <a16:creationId xmlns:a16="http://schemas.microsoft.com/office/drawing/2014/main" id="{EECB1B6C-0A9C-644C-A2DA-0F64A9C73EF5}"/>
              </a:ext>
            </a:extLst>
          </p:cNvPr>
          <p:cNvSpPr>
            <a:spLocks noGrp="1"/>
          </p:cNvSpPr>
          <p:nvPr>
            <p:ph type="sldNum" sz="quarter" idx="12"/>
          </p:nvPr>
        </p:nvSpPr>
        <p:spPr/>
        <p:txBody>
          <a:bodyPr/>
          <a:lstStyle/>
          <a:p>
            <a:fld id="{AEEE0087-1C97-2A47-9CFF-07294EB20C64}" type="slidenum">
              <a:rPr lang="en-US" altLang="en-US" smtClean="0"/>
              <a:pPr/>
              <a:t>11</a:t>
            </a:fld>
            <a:endParaRPr lang="en-US" altLang="en-US"/>
          </a:p>
        </p:txBody>
      </p:sp>
      <p:pic>
        <p:nvPicPr>
          <p:cNvPr id="7" name="Picture 6" descr="A picture containing clipart&#10;&#10;Description automatically generated">
            <a:extLst>
              <a:ext uri="{FF2B5EF4-FFF2-40B4-BE49-F238E27FC236}">
                <a16:creationId xmlns:a16="http://schemas.microsoft.com/office/drawing/2014/main" id="{431FA52B-567D-AA42-99EF-41CD0FAC6666}"/>
              </a:ext>
            </a:extLst>
          </p:cNvPr>
          <p:cNvPicPr>
            <a:picLocks noChangeAspect="1"/>
          </p:cNvPicPr>
          <p:nvPr/>
        </p:nvPicPr>
        <p:blipFill>
          <a:blip r:embed="rId4"/>
          <a:stretch>
            <a:fillRect/>
          </a:stretch>
        </p:blipFill>
        <p:spPr>
          <a:xfrm>
            <a:off x="-2856542" y="-374036"/>
            <a:ext cx="8096249" cy="7958281"/>
          </a:xfrm>
          <a:prstGeom prst="rect">
            <a:avLst/>
          </a:prstGeom>
        </p:spPr>
      </p:pic>
    </p:spTree>
    <p:extLst>
      <p:ext uri="{BB962C8B-B14F-4D97-AF65-F5344CB8AC3E}">
        <p14:creationId xmlns:p14="http://schemas.microsoft.com/office/powerpoint/2010/main" val="27555126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 rectangle&#10;&#10;Description automatically generated">
            <a:extLst>
              <a:ext uri="{FF2B5EF4-FFF2-40B4-BE49-F238E27FC236}">
                <a16:creationId xmlns:a16="http://schemas.microsoft.com/office/drawing/2014/main" id="{B634774E-3872-4268-9D85-199F78761AF8}"/>
              </a:ext>
            </a:extLst>
          </p:cNvPr>
          <p:cNvPicPr>
            <a:picLocks noChangeAspect="1"/>
          </p:cNvPicPr>
          <p:nvPr/>
        </p:nvPicPr>
        <p:blipFill>
          <a:blip r:embed="rId3"/>
          <a:stretch>
            <a:fillRect/>
          </a:stretch>
        </p:blipFill>
        <p:spPr>
          <a:xfrm>
            <a:off x="-1" y="-47625"/>
            <a:ext cx="12191999" cy="1025526"/>
          </a:xfrm>
          <a:prstGeom prst="rect">
            <a:avLst/>
          </a:prstGeom>
        </p:spPr>
      </p:pic>
      <p:pic>
        <p:nvPicPr>
          <p:cNvPr id="7" name="Picture 6" descr="Logo&#10;&#10;Description automatically generated">
            <a:extLst>
              <a:ext uri="{FF2B5EF4-FFF2-40B4-BE49-F238E27FC236}">
                <a16:creationId xmlns:a16="http://schemas.microsoft.com/office/drawing/2014/main" id="{191B0F88-8961-4382-B0C8-553CCCA479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Shape, icon&#10;&#10;Description automatically generated">
            <a:extLst>
              <a:ext uri="{FF2B5EF4-FFF2-40B4-BE49-F238E27FC236}">
                <a16:creationId xmlns:a16="http://schemas.microsoft.com/office/drawing/2014/main" id="{B6661F48-D67B-4E5B-A669-B74B5773B857}"/>
              </a:ext>
            </a:extLst>
          </p:cNvPr>
          <p:cNvPicPr>
            <a:picLocks noChangeAspect="1"/>
          </p:cNvPicPr>
          <p:nvPr/>
        </p:nvPicPr>
        <p:blipFill rotWithShape="1">
          <a:blip r:embed="rId5"/>
          <a:srcRect l="50000" b="18198"/>
          <a:stretch/>
        </p:blipFill>
        <p:spPr>
          <a:xfrm>
            <a:off x="-1" y="3506823"/>
            <a:ext cx="2078032" cy="3351178"/>
          </a:xfrm>
          <a:prstGeom prst="rect">
            <a:avLst/>
          </a:prstGeom>
        </p:spPr>
      </p:pic>
      <p:sp>
        <p:nvSpPr>
          <p:cNvPr id="2" name="Title 1">
            <a:extLst>
              <a:ext uri="{FF2B5EF4-FFF2-40B4-BE49-F238E27FC236}">
                <a16:creationId xmlns:a16="http://schemas.microsoft.com/office/drawing/2014/main" id="{53A3AB7E-E737-0843-940A-EA97EC73CD4A}"/>
              </a:ext>
            </a:extLst>
          </p:cNvPr>
          <p:cNvSpPr>
            <a:spLocks noGrp="1"/>
          </p:cNvSpPr>
          <p:nvPr>
            <p:ph type="title"/>
          </p:nvPr>
        </p:nvSpPr>
        <p:spPr>
          <a:xfrm>
            <a:off x="561735" y="79265"/>
            <a:ext cx="9042717" cy="918210"/>
          </a:xfrm>
        </p:spPr>
        <p:txBody>
          <a:bodyPr>
            <a:normAutofit/>
          </a:bodyPr>
          <a:lstStyle/>
          <a:p>
            <a:pPr>
              <a:defRPr/>
            </a:pPr>
            <a:r>
              <a:rPr lang="en-AU" sz="3200">
                <a:latin typeface="Calibri"/>
                <a:cs typeface="Calibri"/>
              </a:rPr>
              <a:t>Distribution of customers based on their spending</a:t>
            </a:r>
          </a:p>
        </p:txBody>
      </p:sp>
      <p:sp>
        <p:nvSpPr>
          <p:cNvPr id="4" name="Rectangle 3">
            <a:extLst>
              <a:ext uri="{FF2B5EF4-FFF2-40B4-BE49-F238E27FC236}">
                <a16:creationId xmlns:a16="http://schemas.microsoft.com/office/drawing/2014/main" id="{A8BE0893-F389-1448-A615-3C3D3D6F5A5A}"/>
              </a:ext>
            </a:extLst>
          </p:cNvPr>
          <p:cNvSpPr/>
          <p:nvPr/>
        </p:nvSpPr>
        <p:spPr>
          <a:xfrm>
            <a:off x="3242821" y="2535811"/>
            <a:ext cx="6915968" cy="160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5C7601-49AE-354A-86D5-886388CC6FED}"/>
              </a:ext>
            </a:extLst>
          </p:cNvPr>
          <p:cNvSpPr/>
          <p:nvPr/>
        </p:nvSpPr>
        <p:spPr>
          <a:xfrm>
            <a:off x="3242821" y="5410986"/>
            <a:ext cx="6915968" cy="160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B36FD72F-7534-C341-8E34-509C6BD60AD6}"/>
              </a:ext>
            </a:extLst>
          </p:cNvPr>
          <p:cNvSpPr txBox="1">
            <a:spLocks/>
          </p:cNvSpPr>
          <p:nvPr/>
        </p:nvSpPr>
        <p:spPr>
          <a:xfrm>
            <a:off x="3805238" y="1895475"/>
            <a:ext cx="7086600" cy="4498975"/>
          </a:xfrm>
          <a:prstGeom prst="rect">
            <a:avLst/>
          </a:prstGeom>
        </p:spPr>
        <p:txBody>
          <a:bodyPr lIns="91440" tIns="45720" rIns="91440" bIns="45720" anchor="t">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endParaRPr lang="en-AU" sz="2400">
              <a:cs typeface="Calibri"/>
            </a:endParaRPr>
          </a:p>
        </p:txBody>
      </p:sp>
      <p:pic>
        <p:nvPicPr>
          <p:cNvPr id="5" name="Picture 5" descr="Chart&#10;&#10;Description automatically generated">
            <a:extLst>
              <a:ext uri="{FF2B5EF4-FFF2-40B4-BE49-F238E27FC236}">
                <a16:creationId xmlns:a16="http://schemas.microsoft.com/office/drawing/2014/main" id="{7BCBFE94-748C-4E85-B42C-9D714C7B0ACE}"/>
              </a:ext>
            </a:extLst>
          </p:cNvPr>
          <p:cNvPicPr>
            <a:picLocks noChangeAspect="1"/>
          </p:cNvPicPr>
          <p:nvPr/>
        </p:nvPicPr>
        <p:blipFill>
          <a:blip r:embed="rId6"/>
          <a:stretch>
            <a:fillRect/>
          </a:stretch>
        </p:blipFill>
        <p:spPr>
          <a:xfrm>
            <a:off x="2463190" y="1336543"/>
            <a:ext cx="8408010" cy="41553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6AE105B5-711E-4908-AB22-B7060E45D11D}"/>
              </a:ext>
            </a:extLst>
          </p:cNvPr>
          <p:cNvSpPr txBox="1"/>
          <p:nvPr/>
        </p:nvSpPr>
        <p:spPr>
          <a:xfrm>
            <a:off x="2784764" y="6029036"/>
            <a:ext cx="90354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Calibri"/>
              </a:rPr>
              <a:t>- 90% of the customers spend on avg less than $200 per booking in the last 6 years.</a:t>
            </a:r>
            <a:endParaRPr lang="en-US">
              <a:cs typeface="Calibri" panose="020F0502020204030204" pitchFamily="34" charset="0"/>
            </a:endParaRPr>
          </a:p>
          <a:p>
            <a:r>
              <a:rPr lang="en-US">
                <a:latin typeface="Calibri"/>
                <a:cs typeface="Calibri"/>
              </a:rPr>
              <a:t>- Avg Amount spent per transaction is $196</a:t>
            </a:r>
            <a:endParaRPr lang="en-US">
              <a:cs typeface="Calibri"/>
            </a:endParaRPr>
          </a:p>
        </p:txBody>
      </p:sp>
      <p:sp>
        <p:nvSpPr>
          <p:cNvPr id="9" name="Slide Number Placeholder 8">
            <a:extLst>
              <a:ext uri="{FF2B5EF4-FFF2-40B4-BE49-F238E27FC236}">
                <a16:creationId xmlns:a16="http://schemas.microsoft.com/office/drawing/2014/main" id="{EDC763E3-E872-44B1-B621-4D298EDC375F}"/>
              </a:ext>
            </a:extLst>
          </p:cNvPr>
          <p:cNvSpPr>
            <a:spLocks noGrp="1"/>
          </p:cNvSpPr>
          <p:nvPr>
            <p:ph type="sldNum" sz="quarter" idx="12"/>
          </p:nvPr>
        </p:nvSpPr>
        <p:spPr/>
        <p:txBody>
          <a:bodyPr/>
          <a:lstStyle/>
          <a:p>
            <a:fld id="{CD5F64F2-33B7-294E-A619-BF0FCCC2FB61}" type="slidenum">
              <a:rPr lang="en-US" altLang="en-US" smtClean="0"/>
              <a:pPr/>
              <a:t>12</a:t>
            </a:fld>
            <a:endParaRPr lang="en-US" altLang="en-US"/>
          </a:p>
        </p:txBody>
      </p:sp>
    </p:spTree>
    <p:extLst>
      <p:ext uri="{BB962C8B-B14F-4D97-AF65-F5344CB8AC3E}">
        <p14:creationId xmlns:p14="http://schemas.microsoft.com/office/powerpoint/2010/main" val="344888617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 rectangle&#10;&#10;Description automatically generated">
            <a:extLst>
              <a:ext uri="{FF2B5EF4-FFF2-40B4-BE49-F238E27FC236}">
                <a16:creationId xmlns:a16="http://schemas.microsoft.com/office/drawing/2014/main" id="{95FA8E56-9A5D-431D-8B73-BACA2C55D67D}"/>
              </a:ext>
            </a:extLst>
          </p:cNvPr>
          <p:cNvPicPr>
            <a:picLocks noChangeAspect="1"/>
          </p:cNvPicPr>
          <p:nvPr/>
        </p:nvPicPr>
        <p:blipFill>
          <a:blip r:embed="rId3"/>
          <a:stretch>
            <a:fillRect/>
          </a:stretch>
        </p:blipFill>
        <p:spPr>
          <a:xfrm>
            <a:off x="-1" y="-47625"/>
            <a:ext cx="12191999" cy="1025526"/>
          </a:xfrm>
          <a:prstGeom prst="rect">
            <a:avLst/>
          </a:prstGeom>
        </p:spPr>
      </p:pic>
      <p:pic>
        <p:nvPicPr>
          <p:cNvPr id="8" name="Picture 7" descr="Shape, icon&#10;&#10;Description automatically generated">
            <a:extLst>
              <a:ext uri="{FF2B5EF4-FFF2-40B4-BE49-F238E27FC236}">
                <a16:creationId xmlns:a16="http://schemas.microsoft.com/office/drawing/2014/main" id="{5502BBC6-8740-44EF-B79F-CDC9043703D5}"/>
              </a:ext>
            </a:extLst>
          </p:cNvPr>
          <p:cNvPicPr>
            <a:picLocks noChangeAspect="1"/>
          </p:cNvPicPr>
          <p:nvPr/>
        </p:nvPicPr>
        <p:blipFill rotWithShape="1">
          <a:blip r:embed="rId4"/>
          <a:srcRect l="50000" b="18198"/>
          <a:stretch/>
        </p:blipFill>
        <p:spPr>
          <a:xfrm>
            <a:off x="-1" y="3506823"/>
            <a:ext cx="2078032" cy="3351178"/>
          </a:xfrm>
          <a:prstGeom prst="rect">
            <a:avLst/>
          </a:prstGeom>
        </p:spPr>
      </p:pic>
      <p:pic>
        <p:nvPicPr>
          <p:cNvPr id="16" name="Picture 6" descr="Logo&#10;&#10;Description automatically generated">
            <a:extLst>
              <a:ext uri="{FF2B5EF4-FFF2-40B4-BE49-F238E27FC236}">
                <a16:creationId xmlns:a16="http://schemas.microsoft.com/office/drawing/2014/main" id="{ECBB8987-A275-B148-8F9A-C6530D61BA2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3A3AB7E-E737-0843-940A-EA97EC73CD4A}"/>
              </a:ext>
            </a:extLst>
          </p:cNvPr>
          <p:cNvSpPr>
            <a:spLocks noGrp="1"/>
          </p:cNvSpPr>
          <p:nvPr>
            <p:ph type="title"/>
          </p:nvPr>
        </p:nvSpPr>
        <p:spPr>
          <a:xfrm>
            <a:off x="561735" y="99585"/>
            <a:ext cx="7640637" cy="908050"/>
          </a:xfrm>
        </p:spPr>
        <p:txBody>
          <a:bodyPr>
            <a:normAutofit/>
          </a:bodyPr>
          <a:lstStyle/>
          <a:p>
            <a:pPr>
              <a:defRPr/>
            </a:pPr>
            <a:r>
              <a:rPr lang="en-AU" sz="3200">
                <a:latin typeface="Calibri"/>
                <a:cs typeface="Calibri"/>
              </a:rPr>
              <a:t>Bookings in the last 6 years</a:t>
            </a:r>
            <a:endParaRPr lang="en-US"/>
          </a:p>
        </p:txBody>
      </p:sp>
      <p:sp>
        <p:nvSpPr>
          <p:cNvPr id="4" name="Rectangle 3">
            <a:extLst>
              <a:ext uri="{FF2B5EF4-FFF2-40B4-BE49-F238E27FC236}">
                <a16:creationId xmlns:a16="http://schemas.microsoft.com/office/drawing/2014/main" id="{A8BE0893-F389-1448-A615-3C3D3D6F5A5A}"/>
              </a:ext>
            </a:extLst>
          </p:cNvPr>
          <p:cNvSpPr/>
          <p:nvPr/>
        </p:nvSpPr>
        <p:spPr>
          <a:xfrm>
            <a:off x="3242821" y="2535811"/>
            <a:ext cx="6915968" cy="160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5C7601-49AE-354A-86D5-886388CC6FED}"/>
              </a:ext>
            </a:extLst>
          </p:cNvPr>
          <p:cNvSpPr/>
          <p:nvPr/>
        </p:nvSpPr>
        <p:spPr>
          <a:xfrm>
            <a:off x="3242821" y="5410986"/>
            <a:ext cx="6915968" cy="160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B36FD72F-7534-C341-8E34-509C6BD60AD6}"/>
              </a:ext>
            </a:extLst>
          </p:cNvPr>
          <p:cNvSpPr txBox="1">
            <a:spLocks/>
          </p:cNvSpPr>
          <p:nvPr/>
        </p:nvSpPr>
        <p:spPr>
          <a:xfrm>
            <a:off x="3805238" y="1895475"/>
            <a:ext cx="7086600" cy="4498975"/>
          </a:xfrm>
          <a:prstGeom prst="rect">
            <a:avLst/>
          </a:prstGeom>
        </p:spPr>
        <p:txBody>
          <a:bodyPr lIns="91440" tIns="45720" rIns="91440" bIns="45720" anchor="t">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endParaRPr lang="en-AU" sz="2400">
              <a:cs typeface="Calibri"/>
            </a:endParaRPr>
          </a:p>
        </p:txBody>
      </p:sp>
      <p:sp>
        <p:nvSpPr>
          <p:cNvPr id="6" name="TextBox 5">
            <a:extLst>
              <a:ext uri="{FF2B5EF4-FFF2-40B4-BE49-F238E27FC236}">
                <a16:creationId xmlns:a16="http://schemas.microsoft.com/office/drawing/2014/main" id="{6AE105B5-711E-4908-AB22-B7060E45D11D}"/>
              </a:ext>
            </a:extLst>
          </p:cNvPr>
          <p:cNvSpPr txBox="1"/>
          <p:nvPr/>
        </p:nvSpPr>
        <p:spPr>
          <a:xfrm>
            <a:off x="2750128" y="5682672"/>
            <a:ext cx="90354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Calibri"/>
              </a:rPr>
              <a:t>- 50% of the customers had less than 2 bookings in the last 6 years.</a:t>
            </a:r>
            <a:endParaRPr lang="en-US">
              <a:cs typeface="Calibri" panose="020F0502020204030204" pitchFamily="34" charset="0"/>
            </a:endParaRPr>
          </a:p>
          <a:p>
            <a:r>
              <a:rPr lang="en-US">
                <a:latin typeface="Calibri"/>
                <a:cs typeface="Calibri"/>
              </a:rPr>
              <a:t>- Avg Amount spent per transaction is $196</a:t>
            </a:r>
            <a:endParaRPr lang="en-US">
              <a:cs typeface="Calibri"/>
            </a:endParaRPr>
          </a:p>
        </p:txBody>
      </p:sp>
      <p:pic>
        <p:nvPicPr>
          <p:cNvPr id="3" name="Picture 6" descr="Chart, histogram&#10;&#10;Description automatically generated">
            <a:extLst>
              <a:ext uri="{FF2B5EF4-FFF2-40B4-BE49-F238E27FC236}">
                <a16:creationId xmlns:a16="http://schemas.microsoft.com/office/drawing/2014/main" id="{276BF874-59E2-4C17-9AA8-EE2301324451}"/>
              </a:ext>
            </a:extLst>
          </p:cNvPr>
          <p:cNvPicPr>
            <a:picLocks noChangeAspect="1"/>
          </p:cNvPicPr>
          <p:nvPr/>
        </p:nvPicPr>
        <p:blipFill>
          <a:blip r:embed="rId6"/>
          <a:stretch>
            <a:fillRect/>
          </a:stretch>
        </p:blipFill>
        <p:spPr>
          <a:xfrm>
            <a:off x="3396673" y="1333985"/>
            <a:ext cx="6610926" cy="40168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Slide Number Placeholder 6">
            <a:extLst>
              <a:ext uri="{FF2B5EF4-FFF2-40B4-BE49-F238E27FC236}">
                <a16:creationId xmlns:a16="http://schemas.microsoft.com/office/drawing/2014/main" id="{24B7BC91-CEDC-4D75-BEEB-5A0C9BA6E597}"/>
              </a:ext>
            </a:extLst>
          </p:cNvPr>
          <p:cNvSpPr>
            <a:spLocks noGrp="1"/>
          </p:cNvSpPr>
          <p:nvPr>
            <p:ph type="sldNum" sz="quarter" idx="12"/>
          </p:nvPr>
        </p:nvSpPr>
        <p:spPr/>
        <p:txBody>
          <a:bodyPr/>
          <a:lstStyle/>
          <a:p>
            <a:fld id="{CD5F64F2-33B7-294E-A619-BF0FCCC2FB61}" type="slidenum">
              <a:rPr lang="en-US" altLang="en-US" smtClean="0"/>
              <a:pPr/>
              <a:t>13</a:t>
            </a:fld>
            <a:endParaRPr lang="en-US" altLang="en-US"/>
          </a:p>
        </p:txBody>
      </p:sp>
    </p:spTree>
    <p:extLst>
      <p:ext uri="{BB962C8B-B14F-4D97-AF65-F5344CB8AC3E}">
        <p14:creationId xmlns:p14="http://schemas.microsoft.com/office/powerpoint/2010/main" val="51110416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 rectangle&#10;&#10;Description automatically generated">
            <a:extLst>
              <a:ext uri="{FF2B5EF4-FFF2-40B4-BE49-F238E27FC236}">
                <a16:creationId xmlns:a16="http://schemas.microsoft.com/office/drawing/2014/main" id="{B9D2ED23-4458-4C1E-90FB-ABB290F98376}"/>
              </a:ext>
            </a:extLst>
          </p:cNvPr>
          <p:cNvPicPr>
            <a:picLocks noChangeAspect="1"/>
          </p:cNvPicPr>
          <p:nvPr/>
        </p:nvPicPr>
        <p:blipFill>
          <a:blip r:embed="rId3"/>
          <a:stretch>
            <a:fillRect/>
          </a:stretch>
        </p:blipFill>
        <p:spPr>
          <a:xfrm>
            <a:off x="-1" y="-47625"/>
            <a:ext cx="12191999" cy="1025526"/>
          </a:xfrm>
          <a:prstGeom prst="rect">
            <a:avLst/>
          </a:prstGeom>
        </p:spPr>
      </p:pic>
      <p:pic>
        <p:nvPicPr>
          <p:cNvPr id="5" name="Picture 6" descr="Logo&#10;&#10;Description automatically generated">
            <a:extLst>
              <a:ext uri="{FF2B5EF4-FFF2-40B4-BE49-F238E27FC236}">
                <a16:creationId xmlns:a16="http://schemas.microsoft.com/office/drawing/2014/main" id="{ECD81DBD-EF8E-4A5B-8FD0-519C415405B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Shape, icon&#10;&#10;Description automatically generated">
            <a:extLst>
              <a:ext uri="{FF2B5EF4-FFF2-40B4-BE49-F238E27FC236}">
                <a16:creationId xmlns:a16="http://schemas.microsoft.com/office/drawing/2014/main" id="{99586446-F3B4-4CC9-8A1A-3EC7015F61D2}"/>
              </a:ext>
            </a:extLst>
          </p:cNvPr>
          <p:cNvPicPr>
            <a:picLocks noChangeAspect="1"/>
          </p:cNvPicPr>
          <p:nvPr/>
        </p:nvPicPr>
        <p:blipFill rotWithShape="1">
          <a:blip r:embed="rId5"/>
          <a:srcRect l="50000" b="18198"/>
          <a:stretch/>
        </p:blipFill>
        <p:spPr>
          <a:xfrm>
            <a:off x="-1" y="3506823"/>
            <a:ext cx="2078032" cy="3351178"/>
          </a:xfrm>
          <a:prstGeom prst="rect">
            <a:avLst/>
          </a:prstGeom>
        </p:spPr>
      </p:pic>
      <p:sp>
        <p:nvSpPr>
          <p:cNvPr id="2" name="Title 1">
            <a:extLst>
              <a:ext uri="{FF2B5EF4-FFF2-40B4-BE49-F238E27FC236}">
                <a16:creationId xmlns:a16="http://schemas.microsoft.com/office/drawing/2014/main" id="{53A3AB7E-E737-0843-940A-EA97EC73CD4A}"/>
              </a:ext>
            </a:extLst>
          </p:cNvPr>
          <p:cNvSpPr>
            <a:spLocks noGrp="1"/>
          </p:cNvSpPr>
          <p:nvPr>
            <p:ph type="title"/>
          </p:nvPr>
        </p:nvSpPr>
        <p:spPr>
          <a:xfrm>
            <a:off x="561735" y="99585"/>
            <a:ext cx="7640637" cy="908050"/>
          </a:xfrm>
        </p:spPr>
        <p:txBody>
          <a:bodyPr>
            <a:normAutofit/>
          </a:bodyPr>
          <a:lstStyle/>
          <a:p>
            <a:pPr>
              <a:defRPr/>
            </a:pPr>
            <a:r>
              <a:rPr lang="en-AU" sz="3200">
                <a:latin typeface="Calibri"/>
                <a:cs typeface="Calibri"/>
              </a:rPr>
              <a:t>Purchase duration in the last 6 years</a:t>
            </a:r>
            <a:endParaRPr lang="en-US"/>
          </a:p>
        </p:txBody>
      </p:sp>
      <p:sp>
        <p:nvSpPr>
          <p:cNvPr id="4" name="Rectangle 3">
            <a:extLst>
              <a:ext uri="{FF2B5EF4-FFF2-40B4-BE49-F238E27FC236}">
                <a16:creationId xmlns:a16="http://schemas.microsoft.com/office/drawing/2014/main" id="{A8BE0893-F389-1448-A615-3C3D3D6F5A5A}"/>
              </a:ext>
            </a:extLst>
          </p:cNvPr>
          <p:cNvSpPr/>
          <p:nvPr/>
        </p:nvSpPr>
        <p:spPr>
          <a:xfrm>
            <a:off x="3242821" y="2535811"/>
            <a:ext cx="6915968" cy="160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5C7601-49AE-354A-86D5-886388CC6FED}"/>
              </a:ext>
            </a:extLst>
          </p:cNvPr>
          <p:cNvSpPr/>
          <p:nvPr/>
        </p:nvSpPr>
        <p:spPr>
          <a:xfrm>
            <a:off x="3242821" y="5410986"/>
            <a:ext cx="6915968" cy="160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B36FD72F-7534-C341-8E34-509C6BD60AD6}"/>
              </a:ext>
            </a:extLst>
          </p:cNvPr>
          <p:cNvSpPr txBox="1">
            <a:spLocks/>
          </p:cNvSpPr>
          <p:nvPr/>
        </p:nvSpPr>
        <p:spPr>
          <a:xfrm>
            <a:off x="3805238" y="1895475"/>
            <a:ext cx="7086600" cy="4498975"/>
          </a:xfrm>
          <a:prstGeom prst="rect">
            <a:avLst/>
          </a:prstGeom>
        </p:spPr>
        <p:txBody>
          <a:bodyPr lIns="91440" tIns="45720" rIns="91440" bIns="45720" anchor="t">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endParaRPr lang="en-AU" sz="2400">
              <a:cs typeface="Calibri"/>
            </a:endParaRPr>
          </a:p>
        </p:txBody>
      </p:sp>
      <p:sp>
        <p:nvSpPr>
          <p:cNvPr id="6" name="TextBox 5">
            <a:extLst>
              <a:ext uri="{FF2B5EF4-FFF2-40B4-BE49-F238E27FC236}">
                <a16:creationId xmlns:a16="http://schemas.microsoft.com/office/drawing/2014/main" id="{6AE105B5-711E-4908-AB22-B7060E45D11D}"/>
              </a:ext>
            </a:extLst>
          </p:cNvPr>
          <p:cNvSpPr txBox="1"/>
          <p:nvPr/>
        </p:nvSpPr>
        <p:spPr>
          <a:xfrm>
            <a:off x="2750128" y="5682672"/>
            <a:ext cx="903547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Calibri"/>
              </a:rPr>
              <a:t>- Distribution of customers based on how recent is their last purchase is shown above. </a:t>
            </a:r>
            <a:endParaRPr lang="en-US">
              <a:cs typeface="Calibri" panose="020F0502020204030204" pitchFamily="34" charset="0"/>
            </a:endParaRPr>
          </a:p>
          <a:p>
            <a:r>
              <a:rPr lang="en-US">
                <a:latin typeface="Calibri"/>
                <a:cs typeface="Calibri"/>
              </a:rPr>
              <a:t>- Median and Avg of the distribution is around 1000 days since the last purchase, considering last 6 years of data.</a:t>
            </a:r>
            <a:endParaRPr lang="en-US">
              <a:cs typeface="Calibri"/>
            </a:endParaRPr>
          </a:p>
        </p:txBody>
      </p:sp>
      <p:pic>
        <p:nvPicPr>
          <p:cNvPr id="7" name="Picture 7" descr="Chart, bar chart&#10;&#10;Description automatically generated">
            <a:extLst>
              <a:ext uri="{FF2B5EF4-FFF2-40B4-BE49-F238E27FC236}">
                <a16:creationId xmlns:a16="http://schemas.microsoft.com/office/drawing/2014/main" id="{8D9BCD18-5734-42BC-912F-0B0093622522}"/>
              </a:ext>
            </a:extLst>
          </p:cNvPr>
          <p:cNvPicPr>
            <a:picLocks noChangeAspect="1"/>
          </p:cNvPicPr>
          <p:nvPr/>
        </p:nvPicPr>
        <p:blipFill>
          <a:blip r:embed="rId6"/>
          <a:stretch>
            <a:fillRect/>
          </a:stretch>
        </p:blipFill>
        <p:spPr>
          <a:xfrm>
            <a:off x="3223492" y="1241621"/>
            <a:ext cx="6576290" cy="4039938"/>
          </a:xfrm>
          <a:prstGeom prst="rect">
            <a:avLst/>
          </a:prstGeom>
        </p:spPr>
      </p:pic>
      <p:sp>
        <p:nvSpPr>
          <p:cNvPr id="9" name="Slide Number Placeholder 8">
            <a:extLst>
              <a:ext uri="{FF2B5EF4-FFF2-40B4-BE49-F238E27FC236}">
                <a16:creationId xmlns:a16="http://schemas.microsoft.com/office/drawing/2014/main" id="{5582A46D-A0CF-4E08-AE77-1B54F5FF0D1E}"/>
              </a:ext>
            </a:extLst>
          </p:cNvPr>
          <p:cNvSpPr>
            <a:spLocks noGrp="1"/>
          </p:cNvSpPr>
          <p:nvPr>
            <p:ph type="sldNum" sz="quarter" idx="12"/>
          </p:nvPr>
        </p:nvSpPr>
        <p:spPr/>
        <p:txBody>
          <a:bodyPr/>
          <a:lstStyle/>
          <a:p>
            <a:fld id="{CD5F64F2-33B7-294E-A619-BF0FCCC2FB61}" type="slidenum">
              <a:rPr lang="en-US" altLang="en-US" smtClean="0"/>
              <a:pPr/>
              <a:t>14</a:t>
            </a:fld>
            <a:endParaRPr lang="en-US" altLang="en-US"/>
          </a:p>
        </p:txBody>
      </p:sp>
    </p:spTree>
    <p:extLst>
      <p:ext uri="{BB962C8B-B14F-4D97-AF65-F5344CB8AC3E}">
        <p14:creationId xmlns:p14="http://schemas.microsoft.com/office/powerpoint/2010/main" val="31397861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95143C-A821-1B4E-A5D1-014682D49AED}"/>
              </a:ext>
            </a:extLst>
          </p:cNvPr>
          <p:cNvPicPr>
            <a:picLocks noChangeAspect="1"/>
          </p:cNvPicPr>
          <p:nvPr/>
        </p:nvPicPr>
        <p:blipFill>
          <a:blip r:embed="rId3"/>
          <a:stretch>
            <a:fillRect/>
          </a:stretch>
        </p:blipFill>
        <p:spPr>
          <a:xfrm>
            <a:off x="-1" y="-47625"/>
            <a:ext cx="12191999" cy="1025526"/>
          </a:xfrm>
          <a:prstGeom prst="rect">
            <a:avLst/>
          </a:prstGeom>
        </p:spPr>
      </p:pic>
      <p:pic>
        <p:nvPicPr>
          <p:cNvPr id="11269" name="Picture 6" descr="Logo&#10;&#10;Description automatically generated">
            <a:extLst>
              <a:ext uri="{FF2B5EF4-FFF2-40B4-BE49-F238E27FC236}">
                <a16:creationId xmlns:a16="http://schemas.microsoft.com/office/drawing/2014/main" id="{1629A1DF-C954-3648-9A9A-5E48AA8A572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2DC8862A-FC07-FE46-9B27-204AAC6E29A5}"/>
              </a:ext>
            </a:extLst>
          </p:cNvPr>
          <p:cNvPicPr>
            <a:picLocks noChangeAspect="1"/>
          </p:cNvPicPr>
          <p:nvPr/>
        </p:nvPicPr>
        <p:blipFill rotWithShape="1">
          <a:blip r:embed="rId5"/>
          <a:srcRect l="50000" b="18198"/>
          <a:stretch/>
        </p:blipFill>
        <p:spPr>
          <a:xfrm>
            <a:off x="-1" y="3506823"/>
            <a:ext cx="2078032" cy="3351178"/>
          </a:xfrm>
          <a:prstGeom prst="rect">
            <a:avLst/>
          </a:prstGeom>
        </p:spPr>
      </p:pic>
      <p:sp>
        <p:nvSpPr>
          <p:cNvPr id="11" name="Text Placeholder 1">
            <a:extLst>
              <a:ext uri="{FF2B5EF4-FFF2-40B4-BE49-F238E27FC236}">
                <a16:creationId xmlns:a16="http://schemas.microsoft.com/office/drawing/2014/main" id="{16AA8F14-7DB7-B744-B176-2E4E2E36BFC8}"/>
              </a:ext>
            </a:extLst>
          </p:cNvPr>
          <p:cNvSpPr txBox="1">
            <a:spLocks/>
          </p:cNvSpPr>
          <p:nvPr/>
        </p:nvSpPr>
        <p:spPr bwMode="auto">
          <a:xfrm>
            <a:off x="551631" y="59965"/>
            <a:ext cx="9876851" cy="728230"/>
          </a:xfrm>
          <a:prstGeom prst="rect">
            <a:avLst/>
          </a:prstGeom>
          <a:noFill/>
          <a:ln>
            <a:noFill/>
          </a:ln>
        </p:spPr>
        <p:txBody>
          <a:bodyPr lIns="91440" tIns="0" rIns="91440" bIns="0" anchor="b"/>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342900" indent="-22860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6858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0287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13716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18288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2860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27432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2004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ts val="750"/>
              </a:spcBef>
              <a:buNone/>
            </a:pPr>
            <a:endParaRPr lang="en-US" sz="2000">
              <a:ea typeface="Roboto Medium"/>
              <a:cs typeface="Calibri"/>
            </a:endParaRPr>
          </a:p>
        </p:txBody>
      </p:sp>
      <p:pic>
        <p:nvPicPr>
          <p:cNvPr id="4" name="Picture 6" descr="Chart&#10;&#10;Description automatically generated">
            <a:extLst>
              <a:ext uri="{FF2B5EF4-FFF2-40B4-BE49-F238E27FC236}">
                <a16:creationId xmlns:a16="http://schemas.microsoft.com/office/drawing/2014/main" id="{15BE8E20-7551-479B-A894-429698803018}"/>
              </a:ext>
            </a:extLst>
          </p:cNvPr>
          <p:cNvPicPr>
            <a:picLocks noChangeAspect="1"/>
          </p:cNvPicPr>
          <p:nvPr/>
        </p:nvPicPr>
        <p:blipFill>
          <a:blip r:embed="rId6"/>
          <a:stretch>
            <a:fillRect/>
          </a:stretch>
        </p:blipFill>
        <p:spPr>
          <a:xfrm>
            <a:off x="2458720" y="1213782"/>
            <a:ext cx="8290560" cy="4704757"/>
          </a:xfrm>
          <a:prstGeom prst="rect">
            <a:avLst/>
          </a:prstGeom>
        </p:spPr>
      </p:pic>
      <p:sp>
        <p:nvSpPr>
          <p:cNvPr id="2" name="TextBox 1">
            <a:extLst>
              <a:ext uri="{FF2B5EF4-FFF2-40B4-BE49-F238E27FC236}">
                <a16:creationId xmlns:a16="http://schemas.microsoft.com/office/drawing/2014/main" id="{4C916D4B-AD80-4527-80E4-36BACF1F982F}"/>
              </a:ext>
            </a:extLst>
          </p:cNvPr>
          <p:cNvSpPr txBox="1"/>
          <p:nvPr/>
        </p:nvSpPr>
        <p:spPr>
          <a:xfrm>
            <a:off x="2519680" y="6055360"/>
            <a:ext cx="83515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Only 40% of inventories deposited have been sold as per data, need to only look from Booking status perspective</a:t>
            </a:r>
          </a:p>
        </p:txBody>
      </p:sp>
      <p:sp>
        <p:nvSpPr>
          <p:cNvPr id="3" name="Title 1">
            <a:extLst>
              <a:ext uri="{FF2B5EF4-FFF2-40B4-BE49-F238E27FC236}">
                <a16:creationId xmlns:a16="http://schemas.microsoft.com/office/drawing/2014/main" id="{34965C2B-F3A0-4A90-B31F-6DCE6A1EBC5D}"/>
              </a:ext>
            </a:extLst>
          </p:cNvPr>
          <p:cNvSpPr>
            <a:spLocks noGrp="1"/>
          </p:cNvSpPr>
          <p:nvPr>
            <p:ph type="title"/>
          </p:nvPr>
        </p:nvSpPr>
        <p:spPr>
          <a:xfrm>
            <a:off x="561735" y="99585"/>
            <a:ext cx="7640637" cy="908050"/>
          </a:xfrm>
        </p:spPr>
        <p:txBody>
          <a:bodyPr>
            <a:normAutofit/>
          </a:bodyPr>
          <a:lstStyle/>
          <a:p>
            <a:pPr>
              <a:defRPr/>
            </a:pPr>
            <a:r>
              <a:rPr lang="en-AU" sz="3200">
                <a:latin typeface="Calibri"/>
                <a:cs typeface="Calibri"/>
              </a:rPr>
              <a:t>Deposit patterns</a:t>
            </a:r>
            <a:endParaRPr lang="en-US"/>
          </a:p>
        </p:txBody>
      </p:sp>
      <p:sp>
        <p:nvSpPr>
          <p:cNvPr id="7" name="Slide Number Placeholder 6">
            <a:extLst>
              <a:ext uri="{FF2B5EF4-FFF2-40B4-BE49-F238E27FC236}">
                <a16:creationId xmlns:a16="http://schemas.microsoft.com/office/drawing/2014/main" id="{8BF9B0B9-A6AE-45EC-9AD1-2510FD657ADA}"/>
              </a:ext>
            </a:extLst>
          </p:cNvPr>
          <p:cNvSpPr>
            <a:spLocks noGrp="1"/>
          </p:cNvSpPr>
          <p:nvPr>
            <p:ph type="sldNum" sz="quarter" idx="12"/>
          </p:nvPr>
        </p:nvSpPr>
        <p:spPr/>
        <p:txBody>
          <a:bodyPr/>
          <a:lstStyle/>
          <a:p>
            <a:fld id="{CD5F64F2-33B7-294E-A619-BF0FCCC2FB61}" type="slidenum">
              <a:rPr lang="en-US" altLang="en-US" smtClean="0"/>
              <a:pPr/>
              <a:t>15</a:t>
            </a:fld>
            <a:endParaRPr lang="en-US" altLang="en-US"/>
          </a:p>
        </p:txBody>
      </p:sp>
    </p:spTree>
    <p:extLst>
      <p:ext uri="{BB962C8B-B14F-4D97-AF65-F5344CB8AC3E}">
        <p14:creationId xmlns:p14="http://schemas.microsoft.com/office/powerpoint/2010/main" val="12581629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95143C-A821-1B4E-A5D1-014682D49AED}"/>
              </a:ext>
            </a:extLst>
          </p:cNvPr>
          <p:cNvPicPr>
            <a:picLocks noChangeAspect="1"/>
          </p:cNvPicPr>
          <p:nvPr/>
        </p:nvPicPr>
        <p:blipFill>
          <a:blip r:embed="rId3"/>
          <a:stretch>
            <a:fillRect/>
          </a:stretch>
        </p:blipFill>
        <p:spPr>
          <a:xfrm>
            <a:off x="-1" y="-47625"/>
            <a:ext cx="12191999" cy="1025526"/>
          </a:xfrm>
          <a:prstGeom prst="rect">
            <a:avLst/>
          </a:prstGeom>
        </p:spPr>
      </p:pic>
      <p:pic>
        <p:nvPicPr>
          <p:cNvPr id="11269" name="Picture 6" descr="Logo&#10;&#10;Description automatically generated">
            <a:extLst>
              <a:ext uri="{FF2B5EF4-FFF2-40B4-BE49-F238E27FC236}">
                <a16:creationId xmlns:a16="http://schemas.microsoft.com/office/drawing/2014/main" id="{1629A1DF-C954-3648-9A9A-5E48AA8A572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2DC8862A-FC07-FE46-9B27-204AAC6E29A5}"/>
              </a:ext>
            </a:extLst>
          </p:cNvPr>
          <p:cNvPicPr>
            <a:picLocks noChangeAspect="1"/>
          </p:cNvPicPr>
          <p:nvPr/>
        </p:nvPicPr>
        <p:blipFill rotWithShape="1">
          <a:blip r:embed="rId5"/>
          <a:srcRect l="50000" b="18198"/>
          <a:stretch/>
        </p:blipFill>
        <p:spPr>
          <a:xfrm>
            <a:off x="-1" y="3506823"/>
            <a:ext cx="2078032" cy="3351178"/>
          </a:xfrm>
          <a:prstGeom prst="rect">
            <a:avLst/>
          </a:prstGeom>
        </p:spPr>
      </p:pic>
      <p:pic>
        <p:nvPicPr>
          <p:cNvPr id="2" name="Picture 2" descr="Chart&#10;&#10;Description automatically generated">
            <a:extLst>
              <a:ext uri="{FF2B5EF4-FFF2-40B4-BE49-F238E27FC236}">
                <a16:creationId xmlns:a16="http://schemas.microsoft.com/office/drawing/2014/main" id="{5244BBC8-9DAE-431A-B472-C55A22719F3A}"/>
              </a:ext>
            </a:extLst>
          </p:cNvPr>
          <p:cNvPicPr>
            <a:picLocks noChangeAspect="1"/>
          </p:cNvPicPr>
          <p:nvPr/>
        </p:nvPicPr>
        <p:blipFill>
          <a:blip r:embed="rId6"/>
          <a:stretch>
            <a:fillRect/>
          </a:stretch>
        </p:blipFill>
        <p:spPr>
          <a:xfrm>
            <a:off x="2438400" y="1323426"/>
            <a:ext cx="8829040" cy="4739468"/>
          </a:xfrm>
          <a:prstGeom prst="rect">
            <a:avLst/>
          </a:prstGeom>
        </p:spPr>
      </p:pic>
      <p:sp>
        <p:nvSpPr>
          <p:cNvPr id="3" name="TextBox 2">
            <a:extLst>
              <a:ext uri="{FF2B5EF4-FFF2-40B4-BE49-F238E27FC236}">
                <a16:creationId xmlns:a16="http://schemas.microsoft.com/office/drawing/2014/main" id="{F0FDE045-F060-445B-B80E-2B476AF44995}"/>
              </a:ext>
            </a:extLst>
          </p:cNvPr>
          <p:cNvSpPr txBox="1"/>
          <p:nvPr/>
        </p:nvSpPr>
        <p:spPr>
          <a:xfrm>
            <a:off x="2438400" y="6126480"/>
            <a:ext cx="88188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Calibri"/>
              </a:rPr>
              <a:t>There is a decreasing trend in number of new accounts, a lot of Null/Missing status accounts​ now to be considered as active</a:t>
            </a:r>
            <a:endParaRPr lang="en-US"/>
          </a:p>
        </p:txBody>
      </p:sp>
      <p:sp>
        <p:nvSpPr>
          <p:cNvPr id="4" name="Title 1">
            <a:extLst>
              <a:ext uri="{FF2B5EF4-FFF2-40B4-BE49-F238E27FC236}">
                <a16:creationId xmlns:a16="http://schemas.microsoft.com/office/drawing/2014/main" id="{82B75277-C48E-41B7-9B24-99E9D9AE3D38}"/>
              </a:ext>
            </a:extLst>
          </p:cNvPr>
          <p:cNvSpPr>
            <a:spLocks noGrp="1"/>
          </p:cNvSpPr>
          <p:nvPr>
            <p:ph type="title"/>
          </p:nvPr>
        </p:nvSpPr>
        <p:spPr>
          <a:xfrm>
            <a:off x="561735" y="99585"/>
            <a:ext cx="7640637" cy="908050"/>
          </a:xfrm>
        </p:spPr>
        <p:txBody>
          <a:bodyPr>
            <a:normAutofit/>
          </a:bodyPr>
          <a:lstStyle/>
          <a:p>
            <a:pPr>
              <a:defRPr/>
            </a:pPr>
            <a:r>
              <a:rPr lang="en-AU" sz="3200">
                <a:latin typeface="Calibri"/>
                <a:cs typeface="Calibri"/>
              </a:rPr>
              <a:t>Accounts status</a:t>
            </a:r>
            <a:endParaRPr lang="en-US"/>
          </a:p>
        </p:txBody>
      </p:sp>
      <p:sp>
        <p:nvSpPr>
          <p:cNvPr id="7" name="Slide Number Placeholder 6">
            <a:extLst>
              <a:ext uri="{FF2B5EF4-FFF2-40B4-BE49-F238E27FC236}">
                <a16:creationId xmlns:a16="http://schemas.microsoft.com/office/drawing/2014/main" id="{1D48F2C9-3745-413E-B06D-1BEF9D510963}"/>
              </a:ext>
            </a:extLst>
          </p:cNvPr>
          <p:cNvSpPr>
            <a:spLocks noGrp="1"/>
          </p:cNvSpPr>
          <p:nvPr>
            <p:ph type="sldNum" sz="quarter" idx="12"/>
          </p:nvPr>
        </p:nvSpPr>
        <p:spPr/>
        <p:txBody>
          <a:bodyPr/>
          <a:lstStyle/>
          <a:p>
            <a:fld id="{CD5F64F2-33B7-294E-A619-BF0FCCC2FB61}" type="slidenum">
              <a:rPr lang="en-US" altLang="en-US" smtClean="0"/>
              <a:pPr/>
              <a:t>16</a:t>
            </a:fld>
            <a:endParaRPr lang="en-US" altLang="en-US"/>
          </a:p>
        </p:txBody>
      </p:sp>
    </p:spTree>
    <p:extLst>
      <p:ext uri="{BB962C8B-B14F-4D97-AF65-F5344CB8AC3E}">
        <p14:creationId xmlns:p14="http://schemas.microsoft.com/office/powerpoint/2010/main" val="22521239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95143C-A821-1B4E-A5D1-014682D49AED}"/>
              </a:ext>
            </a:extLst>
          </p:cNvPr>
          <p:cNvPicPr>
            <a:picLocks noChangeAspect="1"/>
          </p:cNvPicPr>
          <p:nvPr/>
        </p:nvPicPr>
        <p:blipFill>
          <a:blip r:embed="rId3"/>
          <a:stretch>
            <a:fillRect/>
          </a:stretch>
        </p:blipFill>
        <p:spPr>
          <a:xfrm>
            <a:off x="-1" y="-47625"/>
            <a:ext cx="12191999" cy="1025526"/>
          </a:xfrm>
          <a:prstGeom prst="rect">
            <a:avLst/>
          </a:prstGeom>
        </p:spPr>
      </p:pic>
      <p:pic>
        <p:nvPicPr>
          <p:cNvPr id="11269" name="Picture 6" descr="Logo&#10;&#10;Description automatically generated">
            <a:extLst>
              <a:ext uri="{FF2B5EF4-FFF2-40B4-BE49-F238E27FC236}">
                <a16:creationId xmlns:a16="http://schemas.microsoft.com/office/drawing/2014/main" id="{1629A1DF-C954-3648-9A9A-5E48AA8A572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2DC8862A-FC07-FE46-9B27-204AAC6E29A5}"/>
              </a:ext>
            </a:extLst>
          </p:cNvPr>
          <p:cNvPicPr>
            <a:picLocks noChangeAspect="1"/>
          </p:cNvPicPr>
          <p:nvPr/>
        </p:nvPicPr>
        <p:blipFill rotWithShape="1">
          <a:blip r:embed="rId5"/>
          <a:srcRect l="50000" b="18198"/>
          <a:stretch/>
        </p:blipFill>
        <p:spPr>
          <a:xfrm>
            <a:off x="-1" y="3506823"/>
            <a:ext cx="2078032" cy="3351178"/>
          </a:xfrm>
          <a:prstGeom prst="rect">
            <a:avLst/>
          </a:prstGeom>
        </p:spPr>
      </p:pic>
      <p:sp>
        <p:nvSpPr>
          <p:cNvPr id="11" name="Text Placeholder 1">
            <a:extLst>
              <a:ext uri="{FF2B5EF4-FFF2-40B4-BE49-F238E27FC236}">
                <a16:creationId xmlns:a16="http://schemas.microsoft.com/office/drawing/2014/main" id="{16AA8F14-7DB7-B744-B176-2E4E2E36BFC8}"/>
              </a:ext>
            </a:extLst>
          </p:cNvPr>
          <p:cNvSpPr txBox="1">
            <a:spLocks/>
          </p:cNvSpPr>
          <p:nvPr/>
        </p:nvSpPr>
        <p:spPr bwMode="auto">
          <a:xfrm>
            <a:off x="551631" y="59965"/>
            <a:ext cx="9876851" cy="728230"/>
          </a:xfrm>
          <a:prstGeom prst="rect">
            <a:avLst/>
          </a:prstGeom>
          <a:noFill/>
          <a:ln>
            <a:noFill/>
          </a:ln>
        </p:spPr>
        <p:txBody>
          <a:bodyPr lIns="91440" tIns="0" rIns="91440" bIns="0" anchor="b"/>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342900" indent="-22860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6858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0287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13716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18288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2860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27432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2004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ts val="750"/>
              </a:spcBef>
              <a:buNone/>
            </a:pPr>
            <a:r>
              <a:rPr lang="en-US" sz="3200">
                <a:latin typeface="+mn-lt"/>
                <a:ea typeface="Roboto Medium"/>
              </a:rPr>
              <a:t>Requests Table Basic Analysis</a:t>
            </a:r>
            <a:endParaRPr lang="en-US" sz="3200">
              <a:cs typeface="Calibri"/>
            </a:endParaRPr>
          </a:p>
        </p:txBody>
      </p:sp>
      <p:pic>
        <p:nvPicPr>
          <p:cNvPr id="3" name="Picture 3" descr="Chart&#10;&#10;Description automatically generated">
            <a:extLst>
              <a:ext uri="{FF2B5EF4-FFF2-40B4-BE49-F238E27FC236}">
                <a16:creationId xmlns:a16="http://schemas.microsoft.com/office/drawing/2014/main" id="{2BE947BC-7FE3-4901-9825-6400206739E5}"/>
              </a:ext>
            </a:extLst>
          </p:cNvPr>
          <p:cNvPicPr>
            <a:picLocks noChangeAspect="1"/>
          </p:cNvPicPr>
          <p:nvPr/>
        </p:nvPicPr>
        <p:blipFill rotWithShape="1">
          <a:blip r:embed="rId6"/>
          <a:srcRect l="1569"/>
          <a:stretch/>
        </p:blipFill>
        <p:spPr>
          <a:xfrm>
            <a:off x="2354317" y="1444603"/>
            <a:ext cx="9253204" cy="4958583"/>
          </a:xfrm>
          <a:prstGeom prst="rect">
            <a:avLst/>
          </a:prstGeom>
        </p:spPr>
      </p:pic>
      <p:sp>
        <p:nvSpPr>
          <p:cNvPr id="2" name="Slide Number Placeholder 1">
            <a:extLst>
              <a:ext uri="{FF2B5EF4-FFF2-40B4-BE49-F238E27FC236}">
                <a16:creationId xmlns:a16="http://schemas.microsoft.com/office/drawing/2014/main" id="{998E0DCD-B19F-41BE-A978-218E12E16243}"/>
              </a:ext>
            </a:extLst>
          </p:cNvPr>
          <p:cNvSpPr>
            <a:spLocks noGrp="1"/>
          </p:cNvSpPr>
          <p:nvPr>
            <p:ph type="sldNum" sz="quarter" idx="12"/>
          </p:nvPr>
        </p:nvSpPr>
        <p:spPr/>
        <p:txBody>
          <a:bodyPr/>
          <a:lstStyle/>
          <a:p>
            <a:fld id="{CD5F64F2-33B7-294E-A619-BF0FCCC2FB61}" type="slidenum">
              <a:rPr lang="en-US" altLang="en-US" smtClean="0"/>
              <a:pPr/>
              <a:t>17</a:t>
            </a:fld>
            <a:endParaRPr lang="en-US" altLang="en-US"/>
          </a:p>
        </p:txBody>
      </p:sp>
    </p:spTree>
    <p:extLst>
      <p:ext uri="{BB962C8B-B14F-4D97-AF65-F5344CB8AC3E}">
        <p14:creationId xmlns:p14="http://schemas.microsoft.com/office/powerpoint/2010/main" val="32312954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95143C-A821-1B4E-A5D1-014682D49AED}"/>
              </a:ext>
            </a:extLst>
          </p:cNvPr>
          <p:cNvPicPr>
            <a:picLocks noChangeAspect="1"/>
          </p:cNvPicPr>
          <p:nvPr/>
        </p:nvPicPr>
        <p:blipFill>
          <a:blip r:embed="rId3"/>
          <a:stretch>
            <a:fillRect/>
          </a:stretch>
        </p:blipFill>
        <p:spPr>
          <a:xfrm>
            <a:off x="-1" y="-47625"/>
            <a:ext cx="12191999" cy="1025526"/>
          </a:xfrm>
          <a:prstGeom prst="rect">
            <a:avLst/>
          </a:prstGeom>
        </p:spPr>
      </p:pic>
      <p:pic>
        <p:nvPicPr>
          <p:cNvPr id="11269" name="Picture 6" descr="Logo&#10;&#10;Description automatically generated">
            <a:extLst>
              <a:ext uri="{FF2B5EF4-FFF2-40B4-BE49-F238E27FC236}">
                <a16:creationId xmlns:a16="http://schemas.microsoft.com/office/drawing/2014/main" id="{1629A1DF-C954-3648-9A9A-5E48AA8A572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2DC8862A-FC07-FE46-9B27-204AAC6E29A5}"/>
              </a:ext>
            </a:extLst>
          </p:cNvPr>
          <p:cNvPicPr>
            <a:picLocks noChangeAspect="1"/>
          </p:cNvPicPr>
          <p:nvPr/>
        </p:nvPicPr>
        <p:blipFill rotWithShape="1">
          <a:blip r:embed="rId5"/>
          <a:srcRect l="50000" b="18198"/>
          <a:stretch/>
        </p:blipFill>
        <p:spPr>
          <a:xfrm>
            <a:off x="-1" y="3506823"/>
            <a:ext cx="2078032" cy="3351178"/>
          </a:xfrm>
          <a:prstGeom prst="rect">
            <a:avLst/>
          </a:prstGeom>
        </p:spPr>
      </p:pic>
      <p:sp>
        <p:nvSpPr>
          <p:cNvPr id="11" name="Text Placeholder 1">
            <a:extLst>
              <a:ext uri="{FF2B5EF4-FFF2-40B4-BE49-F238E27FC236}">
                <a16:creationId xmlns:a16="http://schemas.microsoft.com/office/drawing/2014/main" id="{16AA8F14-7DB7-B744-B176-2E4E2E36BFC8}"/>
              </a:ext>
            </a:extLst>
          </p:cNvPr>
          <p:cNvSpPr txBox="1">
            <a:spLocks/>
          </p:cNvSpPr>
          <p:nvPr/>
        </p:nvSpPr>
        <p:spPr bwMode="auto">
          <a:xfrm>
            <a:off x="551631" y="59965"/>
            <a:ext cx="9876851" cy="728230"/>
          </a:xfrm>
          <a:prstGeom prst="rect">
            <a:avLst/>
          </a:prstGeom>
          <a:noFill/>
          <a:ln>
            <a:noFill/>
          </a:ln>
        </p:spPr>
        <p:txBody>
          <a:bodyPr lIns="91440" tIns="0" rIns="91440" bIns="0" anchor="b"/>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342900" indent="-22860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6858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0287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13716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18288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2860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27432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2004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ts val="750"/>
              </a:spcBef>
              <a:buNone/>
            </a:pPr>
            <a:r>
              <a:rPr lang="en-US" sz="3200">
                <a:latin typeface="+mn-lt"/>
                <a:ea typeface="Roboto Medium"/>
              </a:rPr>
              <a:t>Requests Table Basic Analysis</a:t>
            </a:r>
            <a:endParaRPr lang="en-US" sz="3200">
              <a:cs typeface="Calibri"/>
            </a:endParaRPr>
          </a:p>
        </p:txBody>
      </p:sp>
      <p:pic>
        <p:nvPicPr>
          <p:cNvPr id="7" name="Picture 7" descr="Chart, line chart&#10;&#10;Description automatically generated">
            <a:extLst>
              <a:ext uri="{FF2B5EF4-FFF2-40B4-BE49-F238E27FC236}">
                <a16:creationId xmlns:a16="http://schemas.microsoft.com/office/drawing/2014/main" id="{DDC4CC9E-DE31-494E-A131-6D6A28E99BD1}"/>
              </a:ext>
            </a:extLst>
          </p:cNvPr>
          <p:cNvPicPr>
            <a:picLocks noChangeAspect="1"/>
          </p:cNvPicPr>
          <p:nvPr/>
        </p:nvPicPr>
        <p:blipFill>
          <a:blip r:embed="rId6"/>
          <a:stretch>
            <a:fillRect/>
          </a:stretch>
        </p:blipFill>
        <p:spPr>
          <a:xfrm>
            <a:off x="2182315" y="1164393"/>
            <a:ext cx="9335295" cy="5144834"/>
          </a:xfrm>
          <a:prstGeom prst="rect">
            <a:avLst/>
          </a:prstGeom>
        </p:spPr>
      </p:pic>
      <p:sp>
        <p:nvSpPr>
          <p:cNvPr id="9" name="TextBox 8">
            <a:extLst>
              <a:ext uri="{FF2B5EF4-FFF2-40B4-BE49-F238E27FC236}">
                <a16:creationId xmlns:a16="http://schemas.microsoft.com/office/drawing/2014/main" id="{534A3106-B9F2-8E42-A7B7-6BD251ABF16D}"/>
              </a:ext>
            </a:extLst>
          </p:cNvPr>
          <p:cNvSpPr txBox="1"/>
          <p:nvPr/>
        </p:nvSpPr>
        <p:spPr>
          <a:xfrm>
            <a:off x="3520966" y="6260856"/>
            <a:ext cx="77363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Calibri"/>
              </a:rPr>
              <a:t>There is an increasing trend in number of new requests </a:t>
            </a:r>
            <a:endParaRPr lang="en-US"/>
          </a:p>
        </p:txBody>
      </p:sp>
      <p:sp>
        <p:nvSpPr>
          <p:cNvPr id="2" name="Slide Number Placeholder 1">
            <a:extLst>
              <a:ext uri="{FF2B5EF4-FFF2-40B4-BE49-F238E27FC236}">
                <a16:creationId xmlns:a16="http://schemas.microsoft.com/office/drawing/2014/main" id="{465B0BF1-02F0-4663-828A-CEB38C26A5FE}"/>
              </a:ext>
            </a:extLst>
          </p:cNvPr>
          <p:cNvSpPr>
            <a:spLocks noGrp="1"/>
          </p:cNvSpPr>
          <p:nvPr>
            <p:ph type="sldNum" sz="quarter" idx="12"/>
          </p:nvPr>
        </p:nvSpPr>
        <p:spPr/>
        <p:txBody>
          <a:bodyPr/>
          <a:lstStyle/>
          <a:p>
            <a:fld id="{CD5F64F2-33B7-294E-A619-BF0FCCC2FB61}" type="slidenum">
              <a:rPr lang="en-US" altLang="en-US" smtClean="0"/>
              <a:pPr/>
              <a:t>18</a:t>
            </a:fld>
            <a:endParaRPr lang="en-US" altLang="en-US"/>
          </a:p>
        </p:txBody>
      </p:sp>
    </p:spTree>
    <p:extLst>
      <p:ext uri="{BB962C8B-B14F-4D97-AF65-F5344CB8AC3E}">
        <p14:creationId xmlns:p14="http://schemas.microsoft.com/office/powerpoint/2010/main" val="3533266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373F5BEA-F284-44EA-A040-21F12D52F5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93" y="2301"/>
            <a:ext cx="12218344" cy="6393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A picture containing clipart&#10;&#10;Description automatically generated">
            <a:extLst>
              <a:ext uri="{FF2B5EF4-FFF2-40B4-BE49-F238E27FC236}">
                <a16:creationId xmlns:a16="http://schemas.microsoft.com/office/drawing/2014/main" id="{81086FC1-A780-4F5C-9CBB-51CB7F42EEE9}"/>
              </a:ext>
            </a:extLst>
          </p:cNvPr>
          <p:cNvPicPr>
            <a:picLocks noChangeAspect="1"/>
          </p:cNvPicPr>
          <p:nvPr/>
        </p:nvPicPr>
        <p:blipFill>
          <a:blip r:embed="rId4"/>
          <a:stretch>
            <a:fillRect/>
          </a:stretch>
        </p:blipFill>
        <p:spPr>
          <a:xfrm>
            <a:off x="-2856542" y="-374036"/>
            <a:ext cx="8096249" cy="7958281"/>
          </a:xfrm>
          <a:prstGeom prst="rect">
            <a:avLst/>
          </a:prstGeom>
        </p:spPr>
      </p:pic>
      <p:sp>
        <p:nvSpPr>
          <p:cNvPr id="6" name="Title 1">
            <a:extLst>
              <a:ext uri="{FF2B5EF4-FFF2-40B4-BE49-F238E27FC236}">
                <a16:creationId xmlns:a16="http://schemas.microsoft.com/office/drawing/2014/main" id="{D492BB5E-FF76-406F-B419-A21025395676}"/>
              </a:ext>
            </a:extLst>
          </p:cNvPr>
          <p:cNvSpPr txBox="1">
            <a:spLocks/>
          </p:cNvSpPr>
          <p:nvPr/>
        </p:nvSpPr>
        <p:spPr bwMode="auto">
          <a:xfrm>
            <a:off x="5241081" y="3017473"/>
            <a:ext cx="6166138"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None/>
            </a:pPr>
            <a:r>
              <a:rPr lang="en-AU" altLang="en-US" sz="4400" b="1">
                <a:latin typeface="Calibri"/>
                <a:cs typeface="Calibri Light"/>
              </a:rPr>
              <a:t>Key Questions</a:t>
            </a:r>
            <a:endParaRPr lang="en-US"/>
          </a:p>
        </p:txBody>
      </p:sp>
      <p:sp>
        <p:nvSpPr>
          <p:cNvPr id="3" name="Slide Number Placeholder 2">
            <a:extLst>
              <a:ext uri="{FF2B5EF4-FFF2-40B4-BE49-F238E27FC236}">
                <a16:creationId xmlns:a16="http://schemas.microsoft.com/office/drawing/2014/main" id="{EECB1B6C-0A9C-644C-A2DA-0F64A9C73EF5}"/>
              </a:ext>
            </a:extLst>
          </p:cNvPr>
          <p:cNvSpPr>
            <a:spLocks noGrp="1"/>
          </p:cNvSpPr>
          <p:nvPr>
            <p:ph type="sldNum" sz="quarter" idx="12"/>
          </p:nvPr>
        </p:nvSpPr>
        <p:spPr/>
        <p:txBody>
          <a:bodyPr/>
          <a:lstStyle/>
          <a:p>
            <a:fld id="{AEEE0087-1C97-2A47-9CFF-07294EB20C64}" type="slidenum">
              <a:rPr lang="en-US" altLang="en-US" smtClean="0"/>
              <a:pPr/>
              <a:t>19</a:t>
            </a:fld>
            <a:endParaRPr lang="en-US" altLang="en-US"/>
          </a:p>
        </p:txBody>
      </p:sp>
    </p:spTree>
    <p:extLst>
      <p:ext uri="{BB962C8B-B14F-4D97-AF65-F5344CB8AC3E}">
        <p14:creationId xmlns:p14="http://schemas.microsoft.com/office/powerpoint/2010/main" val="30470496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8E883B-52B8-ED49-8A69-E24B81C063E8}"/>
              </a:ext>
            </a:extLst>
          </p:cNvPr>
          <p:cNvPicPr>
            <a:picLocks noChangeAspect="1"/>
          </p:cNvPicPr>
          <p:nvPr/>
        </p:nvPicPr>
        <p:blipFill>
          <a:blip r:embed="rId3"/>
          <a:stretch>
            <a:fillRect/>
          </a:stretch>
        </p:blipFill>
        <p:spPr>
          <a:xfrm>
            <a:off x="-1" y="-41274"/>
            <a:ext cx="12192002" cy="1025524"/>
          </a:xfrm>
          <a:prstGeom prst="rect">
            <a:avLst/>
          </a:prstGeom>
        </p:spPr>
      </p:pic>
      <p:sp>
        <p:nvSpPr>
          <p:cNvPr id="7171" name="Slide Number Placeholder 4">
            <a:extLst>
              <a:ext uri="{FF2B5EF4-FFF2-40B4-BE49-F238E27FC236}">
                <a16:creationId xmlns:a16="http://schemas.microsoft.com/office/drawing/2014/main" id="{6B9FFD79-04FE-0D4F-8B16-305F1A243450}"/>
              </a:ext>
            </a:extLst>
          </p:cNvPr>
          <p:cNvSpPr>
            <a:spLocks noGrp="1"/>
          </p:cNvSpPr>
          <p:nvPr>
            <p:ph type="sldNum" sz="quarter" idx="38"/>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E9211543-C888-A94F-BCE3-7D091AE3D1CB}" type="slidenum">
              <a:rPr lang="en-US" altLang="en-US" sz="800">
                <a:latin typeface="Larsseit Thin"/>
              </a:rPr>
              <a:pPr>
                <a:lnSpc>
                  <a:spcPct val="100000"/>
                </a:lnSpc>
                <a:spcBef>
                  <a:spcPct val="0"/>
                </a:spcBef>
                <a:buFontTx/>
                <a:buNone/>
              </a:pPr>
              <a:t>2</a:t>
            </a:fld>
            <a:endParaRPr lang="en-US" altLang="en-US" sz="800">
              <a:latin typeface="Larsseit Thin"/>
            </a:endParaRPr>
          </a:p>
        </p:txBody>
      </p:sp>
      <p:sp>
        <p:nvSpPr>
          <p:cNvPr id="7173" name="Text Placeholder 1">
            <a:extLst>
              <a:ext uri="{FF2B5EF4-FFF2-40B4-BE49-F238E27FC236}">
                <a16:creationId xmlns:a16="http://schemas.microsoft.com/office/drawing/2014/main" id="{9939C789-035F-6F4D-B10A-488CDFEF8B8F}"/>
              </a:ext>
            </a:extLst>
          </p:cNvPr>
          <p:cNvSpPr txBox="1">
            <a:spLocks/>
          </p:cNvSpPr>
          <p:nvPr/>
        </p:nvSpPr>
        <p:spPr bwMode="auto">
          <a:xfrm>
            <a:off x="592272" y="48420"/>
            <a:ext cx="4654846" cy="739775"/>
          </a:xfrm>
          <a:prstGeom prst="rect">
            <a:avLst/>
          </a:prstGeom>
          <a:noFill/>
          <a:ln>
            <a:noFill/>
          </a:ln>
        </p:spPr>
        <p:txBody>
          <a:bodyPr lIns="91440" tIns="0" rIns="91440" bIns="0" anchor="b"/>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342900" indent="-22860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6858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0287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13716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18288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2860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27432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2004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ts val="750"/>
              </a:spcBef>
              <a:buNone/>
            </a:pPr>
            <a:r>
              <a:rPr lang="en-US" altLang="en-US" sz="3600">
                <a:solidFill>
                  <a:schemeClr val="bg1"/>
                </a:solidFill>
                <a:latin typeface="+mn-lt"/>
                <a:ea typeface="Roboto"/>
              </a:rPr>
              <a:t>Meet the Team</a:t>
            </a:r>
            <a:endParaRPr lang="en-US" altLang="en-US" sz="3600">
              <a:solidFill>
                <a:schemeClr val="bg1"/>
              </a:solidFill>
              <a:ea typeface="Roboto"/>
              <a:cs typeface="Calibri"/>
            </a:endParaRPr>
          </a:p>
        </p:txBody>
      </p:sp>
      <p:pic>
        <p:nvPicPr>
          <p:cNvPr id="5" name="Picture 4">
            <a:extLst>
              <a:ext uri="{FF2B5EF4-FFF2-40B4-BE49-F238E27FC236}">
                <a16:creationId xmlns:a16="http://schemas.microsoft.com/office/drawing/2014/main" id="{3112BF35-F36B-BE48-8518-C328ED63F337}"/>
              </a:ext>
            </a:extLst>
          </p:cNvPr>
          <p:cNvPicPr>
            <a:picLocks noChangeAspect="1"/>
          </p:cNvPicPr>
          <p:nvPr/>
        </p:nvPicPr>
        <p:blipFill>
          <a:blip r:embed="rId4"/>
          <a:stretch>
            <a:fillRect/>
          </a:stretch>
        </p:blipFill>
        <p:spPr>
          <a:xfrm>
            <a:off x="10917755" y="158592"/>
            <a:ext cx="859389" cy="637380"/>
          </a:xfrm>
          <a:prstGeom prst="rect">
            <a:avLst/>
          </a:prstGeom>
        </p:spPr>
      </p:pic>
      <p:pic>
        <p:nvPicPr>
          <p:cNvPr id="3" name="Picture 5">
            <a:extLst>
              <a:ext uri="{FF2B5EF4-FFF2-40B4-BE49-F238E27FC236}">
                <a16:creationId xmlns:a16="http://schemas.microsoft.com/office/drawing/2014/main" id="{37AB7D2F-A08F-4BC6-BA65-1E0B420C47B3}"/>
              </a:ext>
            </a:extLst>
          </p:cNvPr>
          <p:cNvPicPr>
            <a:picLocks noChangeAspect="1"/>
          </p:cNvPicPr>
          <p:nvPr/>
        </p:nvPicPr>
        <p:blipFill>
          <a:blip r:embed="rId5"/>
          <a:stretch>
            <a:fillRect/>
          </a:stretch>
        </p:blipFill>
        <p:spPr>
          <a:xfrm>
            <a:off x="345440" y="2179320"/>
            <a:ext cx="2072640" cy="2072640"/>
          </a:xfrm>
          <a:prstGeom prst="rect">
            <a:avLst/>
          </a:prstGeom>
        </p:spPr>
      </p:pic>
      <p:pic>
        <p:nvPicPr>
          <p:cNvPr id="6" name="Picture 6">
            <a:extLst>
              <a:ext uri="{FF2B5EF4-FFF2-40B4-BE49-F238E27FC236}">
                <a16:creationId xmlns:a16="http://schemas.microsoft.com/office/drawing/2014/main" id="{C85C537C-752A-46E5-9C77-BD7EE163E965}"/>
              </a:ext>
            </a:extLst>
          </p:cNvPr>
          <p:cNvPicPr>
            <a:picLocks noChangeAspect="1"/>
          </p:cNvPicPr>
          <p:nvPr/>
        </p:nvPicPr>
        <p:blipFill rotWithShape="1">
          <a:blip r:embed="rId6"/>
          <a:srcRect b="16760"/>
          <a:stretch/>
        </p:blipFill>
        <p:spPr>
          <a:xfrm>
            <a:off x="7325360" y="2172655"/>
            <a:ext cx="2072640" cy="2063741"/>
          </a:xfrm>
          <a:prstGeom prst="rect">
            <a:avLst/>
          </a:prstGeom>
        </p:spPr>
      </p:pic>
      <p:pic>
        <p:nvPicPr>
          <p:cNvPr id="7" name="Picture 7" descr="A picture containing person, clothing, person, indoor&#10;&#10;Description automatically generated">
            <a:extLst>
              <a:ext uri="{FF2B5EF4-FFF2-40B4-BE49-F238E27FC236}">
                <a16:creationId xmlns:a16="http://schemas.microsoft.com/office/drawing/2014/main" id="{E7684C1A-A5C5-429D-8D17-9CF3E86B1DB6}"/>
              </a:ext>
            </a:extLst>
          </p:cNvPr>
          <p:cNvPicPr>
            <a:picLocks noChangeAspect="1"/>
          </p:cNvPicPr>
          <p:nvPr/>
        </p:nvPicPr>
        <p:blipFill>
          <a:blip r:embed="rId7"/>
          <a:stretch>
            <a:fillRect/>
          </a:stretch>
        </p:blipFill>
        <p:spPr>
          <a:xfrm>
            <a:off x="2672080" y="2189480"/>
            <a:ext cx="2072640" cy="2072640"/>
          </a:xfrm>
          <a:prstGeom prst="rect">
            <a:avLst/>
          </a:prstGeom>
        </p:spPr>
      </p:pic>
      <p:grpSp>
        <p:nvGrpSpPr>
          <p:cNvPr id="11" name="Group 10">
            <a:extLst>
              <a:ext uri="{FF2B5EF4-FFF2-40B4-BE49-F238E27FC236}">
                <a16:creationId xmlns:a16="http://schemas.microsoft.com/office/drawing/2014/main" id="{3AA3A515-E634-4DA6-8D88-9A88701B38EF}"/>
              </a:ext>
            </a:extLst>
          </p:cNvPr>
          <p:cNvGrpSpPr/>
          <p:nvPr/>
        </p:nvGrpSpPr>
        <p:grpSpPr>
          <a:xfrm>
            <a:off x="9652000" y="2169159"/>
            <a:ext cx="2072640" cy="2077721"/>
            <a:chOff x="8067040" y="1844039"/>
            <a:chExt cx="2072640" cy="2077721"/>
          </a:xfrm>
        </p:grpSpPr>
        <p:pic>
          <p:nvPicPr>
            <p:cNvPr id="13" name="Picture 5">
              <a:extLst>
                <a:ext uri="{FF2B5EF4-FFF2-40B4-BE49-F238E27FC236}">
                  <a16:creationId xmlns:a16="http://schemas.microsoft.com/office/drawing/2014/main" id="{CBBCC42E-2A5B-48BE-9776-BD597EA11643}"/>
                </a:ext>
              </a:extLst>
            </p:cNvPr>
            <p:cNvPicPr>
              <a:picLocks noChangeAspect="1"/>
            </p:cNvPicPr>
            <p:nvPr/>
          </p:nvPicPr>
          <p:blipFill>
            <a:blip r:embed="rId5"/>
            <a:stretch>
              <a:fillRect/>
            </a:stretch>
          </p:blipFill>
          <p:spPr>
            <a:xfrm>
              <a:off x="8067040" y="1844039"/>
              <a:ext cx="2072640" cy="2072640"/>
            </a:xfrm>
            <a:prstGeom prst="rect">
              <a:avLst/>
            </a:prstGeom>
          </p:spPr>
        </p:pic>
        <p:pic>
          <p:nvPicPr>
            <p:cNvPr id="9" name="Picture 9" descr="A picture containing person, suit, dressed&#10;&#10;Description automatically generated">
              <a:extLst>
                <a:ext uri="{FF2B5EF4-FFF2-40B4-BE49-F238E27FC236}">
                  <a16:creationId xmlns:a16="http://schemas.microsoft.com/office/drawing/2014/main" id="{3EE22DF7-6AAC-4082-9EE4-886DBBCBF94D}"/>
                </a:ext>
              </a:extLst>
            </p:cNvPr>
            <p:cNvPicPr>
              <a:picLocks noChangeAspect="1"/>
            </p:cNvPicPr>
            <p:nvPr/>
          </p:nvPicPr>
          <p:blipFill>
            <a:blip r:embed="rId8"/>
            <a:stretch>
              <a:fillRect/>
            </a:stretch>
          </p:blipFill>
          <p:spPr>
            <a:xfrm>
              <a:off x="8422640" y="1849120"/>
              <a:ext cx="1361440" cy="2072640"/>
            </a:xfrm>
            <a:prstGeom prst="rect">
              <a:avLst/>
            </a:prstGeom>
          </p:spPr>
        </p:pic>
      </p:grpSp>
      <p:sp>
        <p:nvSpPr>
          <p:cNvPr id="12" name="TextBox 11">
            <a:extLst>
              <a:ext uri="{FF2B5EF4-FFF2-40B4-BE49-F238E27FC236}">
                <a16:creationId xmlns:a16="http://schemas.microsoft.com/office/drawing/2014/main" id="{9C500165-B6FE-440F-A0B7-0E918BDCDAD5}"/>
              </a:ext>
            </a:extLst>
          </p:cNvPr>
          <p:cNvSpPr txBox="1"/>
          <p:nvPr/>
        </p:nvSpPr>
        <p:spPr>
          <a:xfrm>
            <a:off x="346075" y="4471035"/>
            <a:ext cx="2082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cs typeface="Calibri"/>
              </a:rPr>
              <a:t>Chetan S</a:t>
            </a:r>
            <a:endParaRPr lang="en-US">
              <a:cs typeface="Calibri" panose="020F0502020204030204" pitchFamily="34" charset="0"/>
            </a:endParaRPr>
          </a:p>
        </p:txBody>
      </p:sp>
      <p:sp>
        <p:nvSpPr>
          <p:cNvPr id="16" name="TextBox 15">
            <a:extLst>
              <a:ext uri="{FF2B5EF4-FFF2-40B4-BE49-F238E27FC236}">
                <a16:creationId xmlns:a16="http://schemas.microsoft.com/office/drawing/2014/main" id="{AE228D64-6CEA-4452-B77C-A3A7AE410E08}"/>
              </a:ext>
            </a:extLst>
          </p:cNvPr>
          <p:cNvSpPr txBox="1"/>
          <p:nvPr/>
        </p:nvSpPr>
        <p:spPr>
          <a:xfrm>
            <a:off x="2662554" y="4471035"/>
            <a:ext cx="2082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cs typeface="Calibri"/>
              </a:rPr>
              <a:t>Durriya K</a:t>
            </a:r>
            <a:endParaRPr lang="en-US"/>
          </a:p>
        </p:txBody>
      </p:sp>
      <p:sp>
        <p:nvSpPr>
          <p:cNvPr id="17" name="TextBox 16">
            <a:extLst>
              <a:ext uri="{FF2B5EF4-FFF2-40B4-BE49-F238E27FC236}">
                <a16:creationId xmlns:a16="http://schemas.microsoft.com/office/drawing/2014/main" id="{1A9466E3-2541-46B3-A058-0C85AA90EF89}"/>
              </a:ext>
            </a:extLst>
          </p:cNvPr>
          <p:cNvSpPr txBox="1"/>
          <p:nvPr/>
        </p:nvSpPr>
        <p:spPr>
          <a:xfrm>
            <a:off x="7132953" y="4471035"/>
            <a:ext cx="2082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cs typeface="Calibri"/>
              </a:rPr>
              <a:t>Nityanand K</a:t>
            </a:r>
            <a:endParaRPr lang="en-US"/>
          </a:p>
        </p:txBody>
      </p:sp>
      <p:sp>
        <p:nvSpPr>
          <p:cNvPr id="18" name="TextBox 17">
            <a:extLst>
              <a:ext uri="{FF2B5EF4-FFF2-40B4-BE49-F238E27FC236}">
                <a16:creationId xmlns:a16="http://schemas.microsoft.com/office/drawing/2014/main" id="{4D926FF0-802B-4370-8D39-48A3DD29D036}"/>
              </a:ext>
            </a:extLst>
          </p:cNvPr>
          <p:cNvSpPr txBox="1"/>
          <p:nvPr/>
        </p:nvSpPr>
        <p:spPr>
          <a:xfrm>
            <a:off x="5050154" y="4471035"/>
            <a:ext cx="2082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cs typeface="Calibri"/>
              </a:rPr>
              <a:t>Karandeep M</a:t>
            </a:r>
            <a:endParaRPr lang="en-US"/>
          </a:p>
        </p:txBody>
      </p:sp>
      <p:sp>
        <p:nvSpPr>
          <p:cNvPr id="19" name="TextBox 18">
            <a:extLst>
              <a:ext uri="{FF2B5EF4-FFF2-40B4-BE49-F238E27FC236}">
                <a16:creationId xmlns:a16="http://schemas.microsoft.com/office/drawing/2014/main" id="{548E11E5-AC98-41BF-B9F3-6943BC70C6F7}"/>
              </a:ext>
            </a:extLst>
          </p:cNvPr>
          <p:cNvSpPr txBox="1"/>
          <p:nvPr/>
        </p:nvSpPr>
        <p:spPr>
          <a:xfrm>
            <a:off x="9652633" y="4471035"/>
            <a:ext cx="2082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cs typeface="Calibri"/>
              </a:rPr>
              <a:t>Paridhi J</a:t>
            </a:r>
            <a:endParaRPr lang="en-US"/>
          </a:p>
        </p:txBody>
      </p:sp>
      <p:sp>
        <p:nvSpPr>
          <p:cNvPr id="14" name="Rectangle 13">
            <a:extLst>
              <a:ext uri="{FF2B5EF4-FFF2-40B4-BE49-F238E27FC236}">
                <a16:creationId xmlns:a16="http://schemas.microsoft.com/office/drawing/2014/main" id="{8EB47250-AD90-4294-8E1C-407BC54CDD8B}"/>
              </a:ext>
            </a:extLst>
          </p:cNvPr>
          <p:cNvSpPr/>
          <p:nvPr/>
        </p:nvSpPr>
        <p:spPr>
          <a:xfrm>
            <a:off x="4998720" y="2199640"/>
            <a:ext cx="2072640" cy="2062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9" descr="A picture containing person, person, wall, clothing&#10;&#10;Description automatically generated">
            <a:extLst>
              <a:ext uri="{FF2B5EF4-FFF2-40B4-BE49-F238E27FC236}">
                <a16:creationId xmlns:a16="http://schemas.microsoft.com/office/drawing/2014/main" id="{DF57AD24-1529-415B-9331-96EB25B1AC52}"/>
              </a:ext>
            </a:extLst>
          </p:cNvPr>
          <p:cNvPicPr>
            <a:picLocks noChangeAspect="1"/>
          </p:cNvPicPr>
          <p:nvPr/>
        </p:nvPicPr>
        <p:blipFill>
          <a:blip r:embed="rId9"/>
          <a:stretch>
            <a:fillRect/>
          </a:stretch>
        </p:blipFill>
        <p:spPr>
          <a:xfrm>
            <a:off x="4998720" y="2179320"/>
            <a:ext cx="2103120" cy="2092960"/>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531A6532-AA3C-1D4C-A2CE-D8CE0ADF4D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275"/>
            <a:ext cx="12192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Logo&#10;&#10;Description automatically generated">
            <a:extLst>
              <a:ext uri="{FF2B5EF4-FFF2-40B4-BE49-F238E27FC236}">
                <a16:creationId xmlns:a16="http://schemas.microsoft.com/office/drawing/2014/main" id="{ECBB8987-A275-B148-8F9A-C6530D61BA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3A3AB7E-E737-0843-940A-EA97EC73CD4A}"/>
              </a:ext>
            </a:extLst>
          </p:cNvPr>
          <p:cNvSpPr>
            <a:spLocks noGrp="1"/>
          </p:cNvSpPr>
          <p:nvPr>
            <p:ph type="title"/>
          </p:nvPr>
        </p:nvSpPr>
        <p:spPr>
          <a:xfrm>
            <a:off x="561735" y="99585"/>
            <a:ext cx="7640637" cy="908050"/>
          </a:xfrm>
        </p:spPr>
        <p:txBody>
          <a:bodyPr>
            <a:normAutofit/>
          </a:bodyPr>
          <a:lstStyle/>
          <a:p>
            <a:pPr>
              <a:defRPr/>
            </a:pPr>
            <a:r>
              <a:rPr lang="en-AU" sz="3200">
                <a:latin typeface="Calibri"/>
                <a:cs typeface="Calibri"/>
              </a:rPr>
              <a:t>Which customers are likely to purchase?</a:t>
            </a:r>
          </a:p>
        </p:txBody>
      </p:sp>
      <p:sp>
        <p:nvSpPr>
          <p:cNvPr id="4" name="Rectangle 3">
            <a:extLst>
              <a:ext uri="{FF2B5EF4-FFF2-40B4-BE49-F238E27FC236}">
                <a16:creationId xmlns:a16="http://schemas.microsoft.com/office/drawing/2014/main" id="{A8BE0893-F389-1448-A615-3C3D3D6F5A5A}"/>
              </a:ext>
            </a:extLst>
          </p:cNvPr>
          <p:cNvSpPr/>
          <p:nvPr/>
        </p:nvSpPr>
        <p:spPr>
          <a:xfrm>
            <a:off x="3242821" y="2535811"/>
            <a:ext cx="6915968" cy="160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5C7601-49AE-354A-86D5-886388CC6FED}"/>
              </a:ext>
            </a:extLst>
          </p:cNvPr>
          <p:cNvSpPr/>
          <p:nvPr/>
        </p:nvSpPr>
        <p:spPr>
          <a:xfrm>
            <a:off x="3242821" y="5410986"/>
            <a:ext cx="6915968" cy="160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1CAA205-09FF-914B-9569-A97CFC4008B1}"/>
              </a:ext>
            </a:extLst>
          </p:cNvPr>
          <p:cNvPicPr>
            <a:picLocks noChangeAspect="1"/>
          </p:cNvPicPr>
          <p:nvPr/>
        </p:nvPicPr>
        <p:blipFill rotWithShape="1">
          <a:blip r:embed="rId5"/>
          <a:srcRect l="48558" b="15674"/>
          <a:stretch/>
        </p:blipFill>
        <p:spPr>
          <a:xfrm>
            <a:off x="0" y="3485562"/>
            <a:ext cx="2097282" cy="3372438"/>
          </a:xfrm>
          <a:prstGeom prst="rect">
            <a:avLst/>
          </a:prstGeom>
        </p:spPr>
      </p:pic>
      <p:sp>
        <p:nvSpPr>
          <p:cNvPr id="12" name="Content Placeholder 2">
            <a:extLst>
              <a:ext uri="{FF2B5EF4-FFF2-40B4-BE49-F238E27FC236}">
                <a16:creationId xmlns:a16="http://schemas.microsoft.com/office/drawing/2014/main" id="{B36FD72F-7534-C341-8E34-509C6BD60AD6}"/>
              </a:ext>
            </a:extLst>
          </p:cNvPr>
          <p:cNvSpPr txBox="1">
            <a:spLocks/>
          </p:cNvSpPr>
          <p:nvPr/>
        </p:nvSpPr>
        <p:spPr>
          <a:xfrm>
            <a:off x="3805238" y="1895475"/>
            <a:ext cx="7086600" cy="4498975"/>
          </a:xfrm>
          <a:prstGeom prst="rect">
            <a:avLst/>
          </a:prstGeom>
        </p:spPr>
        <p:txBody>
          <a:bodyPr lIns="91440" tIns="45720" rIns="91440" bIns="45720" anchor="t">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endParaRPr lang="en-AU" sz="2400">
              <a:cs typeface="Calibri"/>
            </a:endParaRPr>
          </a:p>
        </p:txBody>
      </p:sp>
      <p:sp>
        <p:nvSpPr>
          <p:cNvPr id="3" name="Rectangle 2">
            <a:extLst>
              <a:ext uri="{FF2B5EF4-FFF2-40B4-BE49-F238E27FC236}">
                <a16:creationId xmlns:a16="http://schemas.microsoft.com/office/drawing/2014/main" id="{5D22500F-33B0-460D-8A9D-9E9C13E1227D}"/>
              </a:ext>
            </a:extLst>
          </p:cNvPr>
          <p:cNvSpPr/>
          <p:nvPr/>
        </p:nvSpPr>
        <p:spPr>
          <a:xfrm>
            <a:off x="3774414" y="1442417"/>
            <a:ext cx="4427957" cy="6118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BA01D9D0-C782-4B5A-89C9-73F1B39F4129}"/>
              </a:ext>
            </a:extLst>
          </p:cNvPr>
          <p:cNvSpPr/>
          <p:nvPr/>
        </p:nvSpPr>
        <p:spPr>
          <a:xfrm>
            <a:off x="7201173" y="6020786"/>
            <a:ext cx="4427957" cy="6118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id="{0FC00B8B-6315-45E0-AE5F-33500483050A}"/>
              </a:ext>
            </a:extLst>
          </p:cNvPr>
          <p:cNvGrpSpPr/>
          <p:nvPr/>
        </p:nvGrpSpPr>
        <p:grpSpPr>
          <a:xfrm>
            <a:off x="632054" y="1918860"/>
            <a:ext cx="11345634" cy="4233702"/>
            <a:chOff x="632054" y="1918860"/>
            <a:chExt cx="11345634" cy="4233702"/>
          </a:xfrm>
        </p:grpSpPr>
        <p:pic>
          <p:nvPicPr>
            <p:cNvPr id="1028" name="Picture 4" descr="PowerPoint Questions Slide Templates">
              <a:extLst>
                <a:ext uri="{FF2B5EF4-FFF2-40B4-BE49-F238E27FC236}">
                  <a16:creationId xmlns:a16="http://schemas.microsoft.com/office/drawing/2014/main" id="{D04483B8-A828-4934-AE4F-77BE4A3CE19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3628"/>
            <a:stretch/>
          </p:blipFill>
          <p:spPr bwMode="auto">
            <a:xfrm>
              <a:off x="2303333" y="1918860"/>
              <a:ext cx="7391401" cy="423370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1EFB059-EE1B-4CC5-BB3D-49A025F802A2}"/>
                </a:ext>
              </a:extLst>
            </p:cNvPr>
            <p:cNvSpPr/>
            <p:nvPr/>
          </p:nvSpPr>
          <p:spPr>
            <a:xfrm>
              <a:off x="7251320" y="2190803"/>
              <a:ext cx="4726368" cy="1179282"/>
            </a:xfrm>
            <a:prstGeom prst="rect">
              <a:avLst/>
            </a:prstGeom>
            <a:solidFill>
              <a:srgbClr val="97C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a:solidFill>
                    <a:schemeClr val="tx1"/>
                  </a:solidFill>
                </a:rPr>
                <a:t>Does more number of searches means more likelihood to purchase?</a:t>
              </a:r>
            </a:p>
          </p:txBody>
        </p:sp>
        <p:sp>
          <p:nvSpPr>
            <p:cNvPr id="18" name="Rectangle 17">
              <a:extLst>
                <a:ext uri="{FF2B5EF4-FFF2-40B4-BE49-F238E27FC236}">
                  <a16:creationId xmlns:a16="http://schemas.microsoft.com/office/drawing/2014/main" id="{F7F39C28-720C-4975-8154-8341B3A3EE70}"/>
                </a:ext>
              </a:extLst>
            </p:cNvPr>
            <p:cNvSpPr/>
            <p:nvPr/>
          </p:nvSpPr>
          <p:spPr>
            <a:xfrm>
              <a:off x="632054" y="2190803"/>
              <a:ext cx="4095704" cy="1179282"/>
            </a:xfrm>
            <a:prstGeom prst="rect">
              <a:avLst/>
            </a:prstGeom>
            <a:solidFill>
              <a:srgbClr val="D8E4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a:solidFill>
                    <a:schemeClr val="tx1"/>
                  </a:solidFill>
                </a:rPr>
                <a:t>Are old customers more likely to purchase as compared to newer customers ?</a:t>
              </a:r>
            </a:p>
          </p:txBody>
        </p:sp>
        <p:sp>
          <p:nvSpPr>
            <p:cNvPr id="19" name="Rectangle 18">
              <a:extLst>
                <a:ext uri="{FF2B5EF4-FFF2-40B4-BE49-F238E27FC236}">
                  <a16:creationId xmlns:a16="http://schemas.microsoft.com/office/drawing/2014/main" id="{C16E1840-563B-49DC-90F3-15539B43E758}"/>
                </a:ext>
              </a:extLst>
            </p:cNvPr>
            <p:cNvSpPr/>
            <p:nvPr/>
          </p:nvSpPr>
          <p:spPr>
            <a:xfrm>
              <a:off x="7251320" y="3592735"/>
              <a:ext cx="4095704" cy="1102061"/>
            </a:xfrm>
            <a:prstGeom prst="rect">
              <a:avLst/>
            </a:prstGeom>
            <a:solidFill>
              <a:srgbClr val="B9C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chemeClr val="tx1"/>
                  </a:solidFill>
                </a:rPr>
                <a:t>How long after the deposit date are the customers purchasing ?</a:t>
              </a:r>
            </a:p>
          </p:txBody>
        </p:sp>
        <p:sp>
          <p:nvSpPr>
            <p:cNvPr id="20" name="Rectangle 19">
              <a:extLst>
                <a:ext uri="{FF2B5EF4-FFF2-40B4-BE49-F238E27FC236}">
                  <a16:creationId xmlns:a16="http://schemas.microsoft.com/office/drawing/2014/main" id="{2BA49F26-E366-434D-80EE-643CBCDA239A}"/>
                </a:ext>
              </a:extLst>
            </p:cNvPr>
            <p:cNvSpPr/>
            <p:nvPr/>
          </p:nvSpPr>
          <p:spPr>
            <a:xfrm>
              <a:off x="2241176" y="4883908"/>
              <a:ext cx="3256230" cy="853035"/>
            </a:xfrm>
            <a:prstGeom prst="rect">
              <a:avLst/>
            </a:prstGeom>
            <a:solidFill>
              <a:srgbClr val="E0D8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Do region play a role in the customer behavior/ purchase?</a:t>
              </a:r>
            </a:p>
          </p:txBody>
        </p:sp>
      </p:grpSp>
      <p:sp>
        <p:nvSpPr>
          <p:cNvPr id="21" name="Rectangle 20">
            <a:extLst>
              <a:ext uri="{FF2B5EF4-FFF2-40B4-BE49-F238E27FC236}">
                <a16:creationId xmlns:a16="http://schemas.microsoft.com/office/drawing/2014/main" id="{F81B1E1D-790F-4B48-9612-394C74B858AA}"/>
              </a:ext>
            </a:extLst>
          </p:cNvPr>
          <p:cNvSpPr/>
          <p:nvPr/>
        </p:nvSpPr>
        <p:spPr>
          <a:xfrm>
            <a:off x="6768682" y="5472702"/>
            <a:ext cx="4427957" cy="6118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lide Number Placeholder 6">
            <a:extLst>
              <a:ext uri="{FF2B5EF4-FFF2-40B4-BE49-F238E27FC236}">
                <a16:creationId xmlns:a16="http://schemas.microsoft.com/office/drawing/2014/main" id="{A2EEF595-E4C7-4528-91CC-1797EBAD1C59}"/>
              </a:ext>
            </a:extLst>
          </p:cNvPr>
          <p:cNvSpPr>
            <a:spLocks noGrp="1"/>
          </p:cNvSpPr>
          <p:nvPr>
            <p:ph type="sldNum" sz="quarter" idx="12"/>
          </p:nvPr>
        </p:nvSpPr>
        <p:spPr/>
        <p:txBody>
          <a:bodyPr/>
          <a:lstStyle/>
          <a:p>
            <a:fld id="{CD5F64F2-33B7-294E-A619-BF0FCCC2FB61}" type="slidenum">
              <a:rPr lang="en-US" altLang="en-US" smtClean="0"/>
              <a:pPr/>
              <a:t>20</a:t>
            </a:fld>
            <a:endParaRPr lang="en-US" altLang="en-US"/>
          </a:p>
        </p:txBody>
      </p:sp>
    </p:spTree>
    <p:extLst>
      <p:ext uri="{BB962C8B-B14F-4D97-AF65-F5344CB8AC3E}">
        <p14:creationId xmlns:p14="http://schemas.microsoft.com/office/powerpoint/2010/main" val="843070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373F5BEA-F284-44EA-A040-21F12D52F5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93" y="2301"/>
            <a:ext cx="12218344" cy="6393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A picture containing clipart&#10;&#10;Description automatically generated">
            <a:extLst>
              <a:ext uri="{FF2B5EF4-FFF2-40B4-BE49-F238E27FC236}">
                <a16:creationId xmlns:a16="http://schemas.microsoft.com/office/drawing/2014/main" id="{81086FC1-A780-4F5C-9CBB-51CB7F42EEE9}"/>
              </a:ext>
            </a:extLst>
          </p:cNvPr>
          <p:cNvPicPr>
            <a:picLocks noChangeAspect="1"/>
          </p:cNvPicPr>
          <p:nvPr/>
        </p:nvPicPr>
        <p:blipFill>
          <a:blip r:embed="rId4"/>
          <a:stretch>
            <a:fillRect/>
          </a:stretch>
        </p:blipFill>
        <p:spPr>
          <a:xfrm>
            <a:off x="-2856542" y="-374036"/>
            <a:ext cx="8096249" cy="7958281"/>
          </a:xfrm>
          <a:prstGeom prst="rect">
            <a:avLst/>
          </a:prstGeom>
        </p:spPr>
      </p:pic>
      <p:sp>
        <p:nvSpPr>
          <p:cNvPr id="6" name="Title 1">
            <a:extLst>
              <a:ext uri="{FF2B5EF4-FFF2-40B4-BE49-F238E27FC236}">
                <a16:creationId xmlns:a16="http://schemas.microsoft.com/office/drawing/2014/main" id="{D492BB5E-FF76-406F-B419-A21025395676}"/>
              </a:ext>
            </a:extLst>
          </p:cNvPr>
          <p:cNvSpPr txBox="1">
            <a:spLocks/>
          </p:cNvSpPr>
          <p:nvPr/>
        </p:nvSpPr>
        <p:spPr bwMode="auto">
          <a:xfrm>
            <a:off x="5241081" y="3017473"/>
            <a:ext cx="6166138"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None/>
            </a:pPr>
            <a:r>
              <a:rPr lang="en-AU" altLang="en-US" sz="4400" b="1">
                <a:latin typeface="Calibri"/>
                <a:cs typeface="Calibri Light"/>
              </a:rPr>
              <a:t>Data Preparation</a:t>
            </a:r>
            <a:endParaRPr lang="en-US"/>
          </a:p>
        </p:txBody>
      </p:sp>
      <p:sp>
        <p:nvSpPr>
          <p:cNvPr id="3" name="Slide Number Placeholder 2">
            <a:extLst>
              <a:ext uri="{FF2B5EF4-FFF2-40B4-BE49-F238E27FC236}">
                <a16:creationId xmlns:a16="http://schemas.microsoft.com/office/drawing/2014/main" id="{EECB1B6C-0A9C-644C-A2DA-0F64A9C73EF5}"/>
              </a:ext>
            </a:extLst>
          </p:cNvPr>
          <p:cNvSpPr>
            <a:spLocks noGrp="1"/>
          </p:cNvSpPr>
          <p:nvPr>
            <p:ph type="sldNum" sz="quarter" idx="12"/>
          </p:nvPr>
        </p:nvSpPr>
        <p:spPr/>
        <p:txBody>
          <a:bodyPr/>
          <a:lstStyle/>
          <a:p>
            <a:fld id="{AEEE0087-1C97-2A47-9CFF-07294EB20C64}" type="slidenum">
              <a:rPr lang="en-US" altLang="en-US" smtClean="0"/>
              <a:pPr/>
              <a:t>21</a:t>
            </a:fld>
            <a:endParaRPr lang="en-US" altLang="en-US"/>
          </a:p>
        </p:txBody>
      </p:sp>
    </p:spTree>
    <p:extLst>
      <p:ext uri="{BB962C8B-B14F-4D97-AF65-F5344CB8AC3E}">
        <p14:creationId xmlns:p14="http://schemas.microsoft.com/office/powerpoint/2010/main" val="22805107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531A6532-AA3C-1D4C-A2CE-D8CE0ADF4D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275"/>
            <a:ext cx="12192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Logo&#10;&#10;Description automatically generated">
            <a:extLst>
              <a:ext uri="{FF2B5EF4-FFF2-40B4-BE49-F238E27FC236}">
                <a16:creationId xmlns:a16="http://schemas.microsoft.com/office/drawing/2014/main" id="{ECBB8987-A275-B148-8F9A-C6530D61BA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3A3AB7E-E737-0843-940A-EA97EC73CD4A}"/>
              </a:ext>
            </a:extLst>
          </p:cNvPr>
          <p:cNvSpPr>
            <a:spLocks noGrp="1"/>
          </p:cNvSpPr>
          <p:nvPr>
            <p:ph type="title"/>
          </p:nvPr>
        </p:nvSpPr>
        <p:spPr>
          <a:xfrm>
            <a:off x="561735" y="99585"/>
            <a:ext cx="7640637" cy="908050"/>
          </a:xfrm>
        </p:spPr>
        <p:txBody>
          <a:bodyPr>
            <a:normAutofit/>
          </a:bodyPr>
          <a:lstStyle/>
          <a:p>
            <a:pPr>
              <a:defRPr/>
            </a:pPr>
            <a:r>
              <a:rPr lang="en-AU" sz="3200">
                <a:latin typeface="+mn-lt"/>
              </a:rPr>
              <a:t>Timeline for Prediction Model</a:t>
            </a:r>
            <a:endParaRPr lang="en-US"/>
          </a:p>
        </p:txBody>
      </p:sp>
      <p:pic>
        <p:nvPicPr>
          <p:cNvPr id="17" name="Picture 16">
            <a:extLst>
              <a:ext uri="{FF2B5EF4-FFF2-40B4-BE49-F238E27FC236}">
                <a16:creationId xmlns:a16="http://schemas.microsoft.com/office/drawing/2014/main" id="{01CAA205-09FF-914B-9569-A97CFC4008B1}"/>
              </a:ext>
            </a:extLst>
          </p:cNvPr>
          <p:cNvPicPr>
            <a:picLocks noChangeAspect="1"/>
          </p:cNvPicPr>
          <p:nvPr/>
        </p:nvPicPr>
        <p:blipFill rotWithShape="1">
          <a:blip r:embed="rId5"/>
          <a:srcRect l="48558" b="15674"/>
          <a:stretch/>
        </p:blipFill>
        <p:spPr>
          <a:xfrm>
            <a:off x="0" y="3485562"/>
            <a:ext cx="2097282" cy="3372438"/>
          </a:xfrm>
          <a:prstGeom prst="rect">
            <a:avLst/>
          </a:prstGeom>
        </p:spPr>
      </p:pic>
      <p:sp>
        <p:nvSpPr>
          <p:cNvPr id="3" name="Slide Number Placeholder 2">
            <a:extLst>
              <a:ext uri="{FF2B5EF4-FFF2-40B4-BE49-F238E27FC236}">
                <a16:creationId xmlns:a16="http://schemas.microsoft.com/office/drawing/2014/main" id="{D6AE5677-9180-A347-AA15-D80DCC2D947F}"/>
              </a:ext>
            </a:extLst>
          </p:cNvPr>
          <p:cNvSpPr>
            <a:spLocks noGrp="1"/>
          </p:cNvSpPr>
          <p:nvPr>
            <p:ph type="sldNum" sz="quarter" idx="12"/>
          </p:nvPr>
        </p:nvSpPr>
        <p:spPr/>
        <p:txBody>
          <a:bodyPr/>
          <a:lstStyle/>
          <a:p>
            <a:fld id="{CD5F64F2-33B7-294E-A619-BF0FCCC2FB61}" type="slidenum">
              <a:rPr lang="en-US" altLang="en-US" smtClean="0"/>
              <a:pPr/>
              <a:t>22</a:t>
            </a:fld>
            <a:endParaRPr lang="en-US" altLang="en-US"/>
          </a:p>
        </p:txBody>
      </p:sp>
      <p:sp>
        <p:nvSpPr>
          <p:cNvPr id="25" name="Content Placeholder 2">
            <a:extLst>
              <a:ext uri="{FF2B5EF4-FFF2-40B4-BE49-F238E27FC236}">
                <a16:creationId xmlns:a16="http://schemas.microsoft.com/office/drawing/2014/main" id="{FFE1D8A1-D352-483B-BCAE-EC9A1B28C407}"/>
              </a:ext>
            </a:extLst>
          </p:cNvPr>
          <p:cNvSpPr txBox="1">
            <a:spLocks/>
          </p:cNvSpPr>
          <p:nvPr/>
        </p:nvSpPr>
        <p:spPr>
          <a:xfrm>
            <a:off x="561735" y="1217947"/>
            <a:ext cx="7077941" cy="463839"/>
          </a:xfrm>
          <a:prstGeom prst="rect">
            <a:avLst/>
          </a:prstGeom>
        </p:spPr>
        <p:txBody>
          <a:bodyPr lIns="91440" tIns="45720" rIns="91440" bIns="45720" anchor="t">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AU" sz="2400" b="1">
                <a:cs typeface="Calibri"/>
              </a:rPr>
              <a:t>Response Variable : Purchased (Yes/No)</a:t>
            </a:r>
          </a:p>
          <a:p>
            <a:pPr marL="0" indent="0">
              <a:buNone/>
              <a:defRPr/>
            </a:pPr>
            <a:endParaRPr lang="en-AU" sz="2400">
              <a:cs typeface="Calibri"/>
            </a:endParaRPr>
          </a:p>
        </p:txBody>
      </p:sp>
      <p:sp>
        <p:nvSpPr>
          <p:cNvPr id="30" name="Content Placeholder 2">
            <a:extLst>
              <a:ext uri="{FF2B5EF4-FFF2-40B4-BE49-F238E27FC236}">
                <a16:creationId xmlns:a16="http://schemas.microsoft.com/office/drawing/2014/main" id="{BE10E7D1-ADF7-4239-9037-ED311EE13949}"/>
              </a:ext>
            </a:extLst>
          </p:cNvPr>
          <p:cNvSpPr txBox="1">
            <a:spLocks/>
          </p:cNvSpPr>
          <p:nvPr/>
        </p:nvSpPr>
        <p:spPr>
          <a:xfrm>
            <a:off x="6108080" y="4068919"/>
            <a:ext cx="7077941" cy="463839"/>
          </a:xfrm>
          <a:prstGeom prst="rect">
            <a:avLst/>
          </a:prstGeom>
        </p:spPr>
        <p:txBody>
          <a:bodyPr lIns="91440" tIns="45720" rIns="91440" bIns="45720" anchor="t">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endParaRPr lang="en-AU" sz="2400">
              <a:cs typeface="Calibri"/>
            </a:endParaRPr>
          </a:p>
        </p:txBody>
      </p:sp>
      <p:sp>
        <p:nvSpPr>
          <p:cNvPr id="32" name="Content Placeholder 2">
            <a:extLst>
              <a:ext uri="{FF2B5EF4-FFF2-40B4-BE49-F238E27FC236}">
                <a16:creationId xmlns:a16="http://schemas.microsoft.com/office/drawing/2014/main" id="{4234BF9C-E17F-46AF-8CB5-C9F6E75120CC}"/>
              </a:ext>
            </a:extLst>
          </p:cNvPr>
          <p:cNvSpPr txBox="1">
            <a:spLocks/>
          </p:cNvSpPr>
          <p:nvPr/>
        </p:nvSpPr>
        <p:spPr>
          <a:xfrm>
            <a:off x="6130940" y="4743289"/>
            <a:ext cx="7077941" cy="463839"/>
          </a:xfrm>
          <a:prstGeom prst="rect">
            <a:avLst/>
          </a:prstGeom>
        </p:spPr>
        <p:txBody>
          <a:bodyPr lIns="91440" tIns="45720" rIns="91440" bIns="45720" anchor="t">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endParaRPr lang="en-AU" sz="2400">
              <a:cs typeface="Calibri"/>
            </a:endParaRPr>
          </a:p>
        </p:txBody>
      </p:sp>
      <p:sp>
        <p:nvSpPr>
          <p:cNvPr id="18" name="Rectangle 17">
            <a:extLst>
              <a:ext uri="{FF2B5EF4-FFF2-40B4-BE49-F238E27FC236}">
                <a16:creationId xmlns:a16="http://schemas.microsoft.com/office/drawing/2014/main" id="{5EEE3C4D-F2AB-499A-9F5D-8F19B99EDFE4}"/>
              </a:ext>
            </a:extLst>
          </p:cNvPr>
          <p:cNvSpPr/>
          <p:nvPr/>
        </p:nvSpPr>
        <p:spPr>
          <a:xfrm>
            <a:off x="3242821" y="2535811"/>
            <a:ext cx="6915968" cy="160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Diagram 6">
            <a:extLst>
              <a:ext uri="{FF2B5EF4-FFF2-40B4-BE49-F238E27FC236}">
                <a16:creationId xmlns:a16="http://schemas.microsoft.com/office/drawing/2014/main" id="{31183779-1521-4A1A-9E58-DC30D4903A66}"/>
              </a:ext>
            </a:extLst>
          </p:cNvPr>
          <p:cNvGraphicFramePr/>
          <p:nvPr>
            <p:extLst>
              <p:ext uri="{D42A27DB-BD31-4B8C-83A1-F6EECF244321}">
                <p14:modId xmlns:p14="http://schemas.microsoft.com/office/powerpoint/2010/main" val="3462272375"/>
              </p:ext>
            </p:extLst>
          </p:nvPr>
        </p:nvGraphicFramePr>
        <p:xfrm>
          <a:off x="2320637" y="1600200"/>
          <a:ext cx="8739908" cy="361141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20" name="Straight Arrow Connector 19">
            <a:extLst>
              <a:ext uri="{FF2B5EF4-FFF2-40B4-BE49-F238E27FC236}">
                <a16:creationId xmlns:a16="http://schemas.microsoft.com/office/drawing/2014/main" id="{023ED646-D03A-4B1D-B757-14B692578E3F}"/>
              </a:ext>
            </a:extLst>
          </p:cNvPr>
          <p:cNvCxnSpPr>
            <a:cxnSpLocks/>
          </p:cNvCxnSpPr>
          <p:nvPr/>
        </p:nvCxnSpPr>
        <p:spPr>
          <a:xfrm>
            <a:off x="8649586" y="1681786"/>
            <a:ext cx="0" cy="3946671"/>
          </a:xfrm>
          <a:prstGeom prst="straightConnector1">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E1284776-EC65-47DB-AE4A-02AA2EF8DC2B}"/>
              </a:ext>
            </a:extLst>
          </p:cNvPr>
          <p:cNvSpPr txBox="1"/>
          <p:nvPr/>
        </p:nvSpPr>
        <p:spPr>
          <a:xfrm>
            <a:off x="4199082" y="489180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Calibri"/>
              </a:rPr>
              <a:t>TRAINING SET</a:t>
            </a:r>
            <a:endParaRPr lang="en-US"/>
          </a:p>
        </p:txBody>
      </p:sp>
      <p:sp>
        <p:nvSpPr>
          <p:cNvPr id="22" name="TextBox 21">
            <a:extLst>
              <a:ext uri="{FF2B5EF4-FFF2-40B4-BE49-F238E27FC236}">
                <a16:creationId xmlns:a16="http://schemas.microsoft.com/office/drawing/2014/main" id="{F4F74558-0F0C-4830-88C4-DECA0A893F2A}"/>
              </a:ext>
            </a:extLst>
          </p:cNvPr>
          <p:cNvSpPr txBox="1"/>
          <p:nvPr/>
        </p:nvSpPr>
        <p:spPr>
          <a:xfrm>
            <a:off x="8794172" y="489180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Calibri"/>
              </a:rPr>
              <a:t>VALIDATION SET</a:t>
            </a:r>
            <a:endParaRPr lang="en-US"/>
          </a:p>
        </p:txBody>
      </p:sp>
    </p:spTree>
    <p:extLst>
      <p:ext uri="{BB962C8B-B14F-4D97-AF65-F5344CB8AC3E}">
        <p14:creationId xmlns:p14="http://schemas.microsoft.com/office/powerpoint/2010/main" val="9935974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531A6532-AA3C-1D4C-A2CE-D8CE0ADF4D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275"/>
            <a:ext cx="12192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Logo&#10;&#10;Description automatically generated">
            <a:extLst>
              <a:ext uri="{FF2B5EF4-FFF2-40B4-BE49-F238E27FC236}">
                <a16:creationId xmlns:a16="http://schemas.microsoft.com/office/drawing/2014/main" id="{ECBB8987-A275-B148-8F9A-C6530D61BA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3A3AB7E-E737-0843-940A-EA97EC73CD4A}"/>
              </a:ext>
            </a:extLst>
          </p:cNvPr>
          <p:cNvSpPr>
            <a:spLocks noGrp="1"/>
          </p:cNvSpPr>
          <p:nvPr>
            <p:ph type="title"/>
          </p:nvPr>
        </p:nvSpPr>
        <p:spPr>
          <a:xfrm>
            <a:off x="561735" y="99585"/>
            <a:ext cx="7640637" cy="908050"/>
          </a:xfrm>
        </p:spPr>
        <p:txBody>
          <a:bodyPr>
            <a:normAutofit fontScale="90000"/>
          </a:bodyPr>
          <a:lstStyle/>
          <a:p>
            <a:pPr>
              <a:defRPr/>
            </a:pPr>
            <a:r>
              <a:rPr lang="en-AU" sz="3200">
                <a:latin typeface="Calibri"/>
                <a:cs typeface="Calibri"/>
              </a:rPr>
              <a:t>Correlation of different columns with Purchased</a:t>
            </a:r>
          </a:p>
        </p:txBody>
      </p:sp>
      <p:pic>
        <p:nvPicPr>
          <p:cNvPr id="17" name="Picture 16">
            <a:extLst>
              <a:ext uri="{FF2B5EF4-FFF2-40B4-BE49-F238E27FC236}">
                <a16:creationId xmlns:a16="http://schemas.microsoft.com/office/drawing/2014/main" id="{01CAA205-09FF-914B-9569-A97CFC4008B1}"/>
              </a:ext>
            </a:extLst>
          </p:cNvPr>
          <p:cNvPicPr>
            <a:picLocks noChangeAspect="1"/>
          </p:cNvPicPr>
          <p:nvPr/>
        </p:nvPicPr>
        <p:blipFill rotWithShape="1">
          <a:blip r:embed="rId5"/>
          <a:srcRect l="48558" b="15674"/>
          <a:stretch/>
        </p:blipFill>
        <p:spPr>
          <a:xfrm>
            <a:off x="0" y="3485562"/>
            <a:ext cx="2097282" cy="3372438"/>
          </a:xfrm>
          <a:prstGeom prst="rect">
            <a:avLst/>
          </a:prstGeom>
        </p:spPr>
      </p:pic>
      <p:sp>
        <p:nvSpPr>
          <p:cNvPr id="3" name="Slide Number Placeholder 2">
            <a:extLst>
              <a:ext uri="{FF2B5EF4-FFF2-40B4-BE49-F238E27FC236}">
                <a16:creationId xmlns:a16="http://schemas.microsoft.com/office/drawing/2014/main" id="{D6AE5677-9180-A347-AA15-D80DCC2D947F}"/>
              </a:ext>
            </a:extLst>
          </p:cNvPr>
          <p:cNvSpPr>
            <a:spLocks noGrp="1"/>
          </p:cNvSpPr>
          <p:nvPr>
            <p:ph type="sldNum" sz="quarter" idx="12"/>
          </p:nvPr>
        </p:nvSpPr>
        <p:spPr/>
        <p:txBody>
          <a:bodyPr/>
          <a:lstStyle/>
          <a:p>
            <a:fld id="{CD5F64F2-33B7-294E-A619-BF0FCCC2FB61}" type="slidenum">
              <a:rPr lang="en-US" altLang="en-US" smtClean="0"/>
              <a:pPr/>
              <a:t>23</a:t>
            </a:fld>
            <a:endParaRPr lang="en-US" altLang="en-US"/>
          </a:p>
        </p:txBody>
      </p:sp>
      <p:sp>
        <p:nvSpPr>
          <p:cNvPr id="25" name="Content Placeholder 2">
            <a:extLst>
              <a:ext uri="{FF2B5EF4-FFF2-40B4-BE49-F238E27FC236}">
                <a16:creationId xmlns:a16="http://schemas.microsoft.com/office/drawing/2014/main" id="{FFE1D8A1-D352-483B-BCAE-EC9A1B28C407}"/>
              </a:ext>
            </a:extLst>
          </p:cNvPr>
          <p:cNvSpPr txBox="1">
            <a:spLocks/>
          </p:cNvSpPr>
          <p:nvPr/>
        </p:nvSpPr>
        <p:spPr>
          <a:xfrm>
            <a:off x="181225" y="1117375"/>
            <a:ext cx="7077941" cy="463839"/>
          </a:xfrm>
          <a:prstGeom prst="rect">
            <a:avLst/>
          </a:prstGeom>
        </p:spPr>
        <p:txBody>
          <a:bodyPr lIns="91440" tIns="45720" rIns="91440" bIns="45720" anchor="t">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AU" sz="2400" b="1">
                <a:cs typeface="Calibri"/>
              </a:rPr>
              <a:t>Response Variable : Purchased (Yes/No)</a:t>
            </a:r>
          </a:p>
          <a:p>
            <a:pPr marL="0" indent="0">
              <a:buNone/>
              <a:defRPr/>
            </a:pPr>
            <a:endParaRPr lang="en-AU" sz="2400">
              <a:cs typeface="Calibri"/>
            </a:endParaRPr>
          </a:p>
        </p:txBody>
      </p:sp>
      <p:sp>
        <p:nvSpPr>
          <p:cNvPr id="32" name="Content Placeholder 2">
            <a:extLst>
              <a:ext uri="{FF2B5EF4-FFF2-40B4-BE49-F238E27FC236}">
                <a16:creationId xmlns:a16="http://schemas.microsoft.com/office/drawing/2014/main" id="{4234BF9C-E17F-46AF-8CB5-C9F6E75120CC}"/>
              </a:ext>
            </a:extLst>
          </p:cNvPr>
          <p:cNvSpPr txBox="1">
            <a:spLocks/>
          </p:cNvSpPr>
          <p:nvPr/>
        </p:nvSpPr>
        <p:spPr>
          <a:xfrm>
            <a:off x="6130940" y="4743289"/>
            <a:ext cx="7077941" cy="463839"/>
          </a:xfrm>
          <a:prstGeom prst="rect">
            <a:avLst/>
          </a:prstGeom>
        </p:spPr>
        <p:txBody>
          <a:bodyPr lIns="91440" tIns="45720" rIns="91440" bIns="45720" anchor="t">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endParaRPr lang="en-AU" sz="2400">
              <a:cs typeface="Calibri"/>
            </a:endParaRPr>
          </a:p>
        </p:txBody>
      </p:sp>
      <p:sp>
        <p:nvSpPr>
          <p:cNvPr id="6" name="Rectangle 5">
            <a:extLst>
              <a:ext uri="{FF2B5EF4-FFF2-40B4-BE49-F238E27FC236}">
                <a16:creationId xmlns:a16="http://schemas.microsoft.com/office/drawing/2014/main" id="{AF393E02-3689-43B2-B248-019E13D0E7E3}"/>
              </a:ext>
            </a:extLst>
          </p:cNvPr>
          <p:cNvSpPr/>
          <p:nvPr/>
        </p:nvSpPr>
        <p:spPr>
          <a:xfrm>
            <a:off x="2988235" y="1892098"/>
            <a:ext cx="3902636" cy="646864"/>
          </a:xfrm>
          <a:prstGeom prst="rect">
            <a:avLst/>
          </a:prstGeom>
          <a:solidFill>
            <a:srgbClr val="BEF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solidFill>
                  <a:srgbClr val="000000"/>
                </a:solidFill>
              </a:rPr>
              <a:t>Variables</a:t>
            </a:r>
          </a:p>
        </p:txBody>
      </p:sp>
      <p:cxnSp>
        <p:nvCxnSpPr>
          <p:cNvPr id="8" name="Straight Connector 7">
            <a:extLst>
              <a:ext uri="{FF2B5EF4-FFF2-40B4-BE49-F238E27FC236}">
                <a16:creationId xmlns:a16="http://schemas.microsoft.com/office/drawing/2014/main" id="{0D3F708B-C7B7-493B-88F6-CD9014396940}"/>
              </a:ext>
            </a:extLst>
          </p:cNvPr>
          <p:cNvCxnSpPr>
            <a:cxnSpLocks/>
          </p:cNvCxnSpPr>
          <p:nvPr/>
        </p:nvCxnSpPr>
        <p:spPr>
          <a:xfrm>
            <a:off x="7053415" y="1906263"/>
            <a:ext cx="0" cy="4867688"/>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Rectangle 17">
            <a:extLst>
              <a:ext uri="{FF2B5EF4-FFF2-40B4-BE49-F238E27FC236}">
                <a16:creationId xmlns:a16="http://schemas.microsoft.com/office/drawing/2014/main" id="{C802C991-F4AC-4B3D-A9DA-CC645445124C}"/>
              </a:ext>
            </a:extLst>
          </p:cNvPr>
          <p:cNvSpPr/>
          <p:nvPr/>
        </p:nvSpPr>
        <p:spPr>
          <a:xfrm>
            <a:off x="7223766" y="1892098"/>
            <a:ext cx="2486212" cy="646864"/>
          </a:xfrm>
          <a:prstGeom prst="rect">
            <a:avLst/>
          </a:prstGeom>
          <a:solidFill>
            <a:srgbClr val="BEF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solidFill>
                  <a:srgbClr val="000000"/>
                </a:solidFill>
              </a:rPr>
              <a:t>Correlation</a:t>
            </a:r>
          </a:p>
        </p:txBody>
      </p:sp>
      <p:sp>
        <p:nvSpPr>
          <p:cNvPr id="11" name="Rectangle 10">
            <a:extLst>
              <a:ext uri="{FF2B5EF4-FFF2-40B4-BE49-F238E27FC236}">
                <a16:creationId xmlns:a16="http://schemas.microsoft.com/office/drawing/2014/main" id="{FDDC1F04-442D-42DA-9B34-6E313EC7DAD1}"/>
              </a:ext>
            </a:extLst>
          </p:cNvPr>
          <p:cNvSpPr/>
          <p:nvPr/>
        </p:nvSpPr>
        <p:spPr>
          <a:xfrm>
            <a:off x="2920671" y="2867890"/>
            <a:ext cx="3902634" cy="5797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solidFill>
                  <a:schemeClr val="tx1"/>
                </a:solidFill>
              </a:rPr>
              <a:t>Booking</a:t>
            </a:r>
          </a:p>
        </p:txBody>
      </p:sp>
      <p:sp>
        <p:nvSpPr>
          <p:cNvPr id="20" name="Rectangle 19">
            <a:extLst>
              <a:ext uri="{FF2B5EF4-FFF2-40B4-BE49-F238E27FC236}">
                <a16:creationId xmlns:a16="http://schemas.microsoft.com/office/drawing/2014/main" id="{0AE0389C-067F-4EF8-9D9A-BE759CFE2F69}"/>
              </a:ext>
            </a:extLst>
          </p:cNvPr>
          <p:cNvSpPr/>
          <p:nvPr/>
        </p:nvSpPr>
        <p:spPr>
          <a:xfrm>
            <a:off x="2920671" y="3959179"/>
            <a:ext cx="3902634" cy="5797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solidFill>
                  <a:schemeClr val="tx1"/>
                </a:solidFill>
              </a:rPr>
              <a:t>Deposit</a:t>
            </a:r>
          </a:p>
        </p:txBody>
      </p:sp>
      <p:sp>
        <p:nvSpPr>
          <p:cNvPr id="21" name="Rectangle 20">
            <a:extLst>
              <a:ext uri="{FF2B5EF4-FFF2-40B4-BE49-F238E27FC236}">
                <a16:creationId xmlns:a16="http://schemas.microsoft.com/office/drawing/2014/main" id="{FC11CF26-3B6D-43AA-8FF3-BE0AB74A80B0}"/>
              </a:ext>
            </a:extLst>
          </p:cNvPr>
          <p:cNvSpPr/>
          <p:nvPr/>
        </p:nvSpPr>
        <p:spPr>
          <a:xfrm>
            <a:off x="2920671" y="5050468"/>
            <a:ext cx="3902634" cy="5797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solidFill>
                  <a:schemeClr val="tx1"/>
                </a:solidFill>
              </a:rPr>
              <a:t>Search</a:t>
            </a:r>
          </a:p>
        </p:txBody>
      </p:sp>
      <p:sp>
        <p:nvSpPr>
          <p:cNvPr id="22" name="Rectangle 21">
            <a:extLst>
              <a:ext uri="{FF2B5EF4-FFF2-40B4-BE49-F238E27FC236}">
                <a16:creationId xmlns:a16="http://schemas.microsoft.com/office/drawing/2014/main" id="{5D0E7F13-6A0D-4CBB-A831-5E8641CA7AFA}"/>
              </a:ext>
            </a:extLst>
          </p:cNvPr>
          <p:cNvSpPr/>
          <p:nvPr/>
        </p:nvSpPr>
        <p:spPr>
          <a:xfrm>
            <a:off x="2920671" y="6141757"/>
            <a:ext cx="3902634" cy="5797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solidFill>
                  <a:schemeClr val="tx1"/>
                </a:solidFill>
              </a:rPr>
              <a:t>Request</a:t>
            </a:r>
          </a:p>
        </p:txBody>
      </p:sp>
      <p:pic>
        <p:nvPicPr>
          <p:cNvPr id="5" name="Graphic 6" descr="Speedometer Low with solid fill">
            <a:extLst>
              <a:ext uri="{FF2B5EF4-FFF2-40B4-BE49-F238E27FC236}">
                <a16:creationId xmlns:a16="http://schemas.microsoft.com/office/drawing/2014/main" id="{D9EC896F-CC45-B006-7E99-80A91572B4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24800" y="2630905"/>
            <a:ext cx="914400" cy="914400"/>
          </a:xfrm>
          <a:prstGeom prst="rect">
            <a:avLst/>
          </a:prstGeom>
        </p:spPr>
      </p:pic>
      <p:pic>
        <p:nvPicPr>
          <p:cNvPr id="26" name="Graphic 6" descr="Speedometer Low with solid fill">
            <a:extLst>
              <a:ext uri="{FF2B5EF4-FFF2-40B4-BE49-F238E27FC236}">
                <a16:creationId xmlns:a16="http://schemas.microsoft.com/office/drawing/2014/main" id="{944B9462-258F-2E93-D10B-ED28E023A3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24799" y="3676984"/>
            <a:ext cx="914400" cy="914400"/>
          </a:xfrm>
          <a:prstGeom prst="rect">
            <a:avLst/>
          </a:prstGeom>
        </p:spPr>
      </p:pic>
      <p:pic>
        <p:nvPicPr>
          <p:cNvPr id="34" name="Graphic 6" descr="Speedometer Low with solid fill">
            <a:extLst>
              <a:ext uri="{FF2B5EF4-FFF2-40B4-BE49-F238E27FC236}">
                <a16:creationId xmlns:a16="http://schemas.microsoft.com/office/drawing/2014/main" id="{F5EE787C-48C5-2DF8-100C-C0960431C5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24799" y="4743114"/>
            <a:ext cx="914400" cy="914400"/>
          </a:xfrm>
          <a:prstGeom prst="rect">
            <a:avLst/>
          </a:prstGeom>
        </p:spPr>
      </p:pic>
      <p:pic>
        <p:nvPicPr>
          <p:cNvPr id="35" name="Graphic 6" descr="Speedometer Low with solid fill">
            <a:extLst>
              <a:ext uri="{FF2B5EF4-FFF2-40B4-BE49-F238E27FC236}">
                <a16:creationId xmlns:a16="http://schemas.microsoft.com/office/drawing/2014/main" id="{56844455-A0A7-5DF5-583F-082D5E6531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24799" y="5799219"/>
            <a:ext cx="914400" cy="914400"/>
          </a:xfrm>
          <a:prstGeom prst="rect">
            <a:avLst/>
          </a:prstGeom>
        </p:spPr>
      </p:pic>
    </p:spTree>
    <p:extLst>
      <p:ext uri="{BB962C8B-B14F-4D97-AF65-F5344CB8AC3E}">
        <p14:creationId xmlns:p14="http://schemas.microsoft.com/office/powerpoint/2010/main" val="258540237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DBD5310-F132-4AC7-B62A-163DDD58CB10}"/>
              </a:ext>
            </a:extLst>
          </p:cNvPr>
          <p:cNvSpPr/>
          <p:nvPr/>
        </p:nvSpPr>
        <p:spPr>
          <a:xfrm>
            <a:off x="4234325" y="2283832"/>
            <a:ext cx="3822179" cy="2788414"/>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696FF240-4028-4B0A-A376-83F7248F8BA1}"/>
              </a:ext>
            </a:extLst>
          </p:cNvPr>
          <p:cNvSpPr/>
          <p:nvPr/>
        </p:nvSpPr>
        <p:spPr>
          <a:xfrm>
            <a:off x="8253503" y="2302069"/>
            <a:ext cx="3822179" cy="2788414"/>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96EF225C-71D0-4FDF-9221-877BC0DC1692}"/>
              </a:ext>
            </a:extLst>
          </p:cNvPr>
          <p:cNvSpPr/>
          <p:nvPr/>
        </p:nvSpPr>
        <p:spPr>
          <a:xfrm>
            <a:off x="89652" y="2302069"/>
            <a:ext cx="3915052" cy="2788414"/>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38FDBCF0-8FF8-4CD9-9B1E-06FAAF3F6A9C}"/>
              </a:ext>
            </a:extLst>
          </p:cNvPr>
          <p:cNvPicPr>
            <a:picLocks noChangeAspect="1"/>
          </p:cNvPicPr>
          <p:nvPr/>
        </p:nvPicPr>
        <p:blipFill>
          <a:blip r:embed="rId2"/>
          <a:stretch>
            <a:fillRect/>
          </a:stretch>
        </p:blipFill>
        <p:spPr>
          <a:xfrm>
            <a:off x="271704" y="2590717"/>
            <a:ext cx="3623891" cy="2479409"/>
          </a:xfrm>
          <a:prstGeom prst="rect">
            <a:avLst/>
          </a:prstGeom>
        </p:spPr>
      </p:pic>
      <p:pic>
        <p:nvPicPr>
          <p:cNvPr id="6" name="Picture 5">
            <a:extLst>
              <a:ext uri="{FF2B5EF4-FFF2-40B4-BE49-F238E27FC236}">
                <a16:creationId xmlns:a16="http://schemas.microsoft.com/office/drawing/2014/main" id="{DB350748-EA25-4456-A5CF-AFF8D20CE7A0}"/>
              </a:ext>
            </a:extLst>
          </p:cNvPr>
          <p:cNvPicPr>
            <a:picLocks noChangeAspect="1"/>
          </p:cNvPicPr>
          <p:nvPr/>
        </p:nvPicPr>
        <p:blipFill>
          <a:blip r:embed="rId3"/>
          <a:stretch>
            <a:fillRect/>
          </a:stretch>
        </p:blipFill>
        <p:spPr>
          <a:xfrm>
            <a:off x="8325640" y="2590717"/>
            <a:ext cx="3623891" cy="2479408"/>
          </a:xfrm>
          <a:prstGeom prst="rect">
            <a:avLst/>
          </a:prstGeom>
        </p:spPr>
      </p:pic>
      <p:sp>
        <p:nvSpPr>
          <p:cNvPr id="4" name="TextBox 3">
            <a:extLst>
              <a:ext uri="{FF2B5EF4-FFF2-40B4-BE49-F238E27FC236}">
                <a16:creationId xmlns:a16="http://schemas.microsoft.com/office/drawing/2014/main" id="{8A17C5AF-5CF7-4C11-820F-48EEBD0F3897}"/>
              </a:ext>
            </a:extLst>
          </p:cNvPr>
          <p:cNvSpPr txBox="1"/>
          <p:nvPr/>
        </p:nvSpPr>
        <p:spPr>
          <a:xfrm>
            <a:off x="1343173" y="2302069"/>
            <a:ext cx="3915052" cy="369332"/>
          </a:xfrm>
          <a:prstGeom prst="rect">
            <a:avLst/>
          </a:prstGeom>
          <a:noFill/>
        </p:spPr>
        <p:txBody>
          <a:bodyPr wrap="square" lIns="91440" tIns="45720" rIns="91440" bIns="45720" rtlCol="0" anchor="t">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a:ea typeface="+mn-ea"/>
                <a:cs typeface="Calibri"/>
              </a:rPr>
              <a:t>Decision Tree</a:t>
            </a:r>
            <a:endPar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7" name="TextBox 6">
            <a:extLst>
              <a:ext uri="{FF2B5EF4-FFF2-40B4-BE49-F238E27FC236}">
                <a16:creationId xmlns:a16="http://schemas.microsoft.com/office/drawing/2014/main" id="{2B75ACAC-7118-4187-9860-0507F1392236}"/>
              </a:ext>
            </a:extLst>
          </p:cNvPr>
          <p:cNvSpPr txBox="1"/>
          <p:nvPr/>
        </p:nvSpPr>
        <p:spPr>
          <a:xfrm>
            <a:off x="9396274" y="2302069"/>
            <a:ext cx="3915052"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mn-cs"/>
              </a:rPr>
              <a:t>Random Forest</a:t>
            </a:r>
          </a:p>
        </p:txBody>
      </p:sp>
      <p:pic>
        <p:nvPicPr>
          <p:cNvPr id="5" name="Picture 3">
            <a:extLst>
              <a:ext uri="{FF2B5EF4-FFF2-40B4-BE49-F238E27FC236}">
                <a16:creationId xmlns:a16="http://schemas.microsoft.com/office/drawing/2014/main" id="{A2762628-A16F-4A6D-B295-108821DF98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6689819"/>
            <a:ext cx="12276306"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7">
            <a:extLst>
              <a:ext uri="{FF2B5EF4-FFF2-40B4-BE49-F238E27FC236}">
                <a16:creationId xmlns:a16="http://schemas.microsoft.com/office/drawing/2014/main" id="{788E926B-84E9-714E-BFAF-93757D8EF40C}"/>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3772238-E693-41DC-9B0F-27DC6B1DC42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mn-ea"/>
              <a:cs typeface="+mn-cs"/>
            </a:endParaRPr>
          </a:p>
        </p:txBody>
      </p:sp>
      <p:pic>
        <p:nvPicPr>
          <p:cNvPr id="10" name="Picture 3">
            <a:extLst>
              <a:ext uri="{FF2B5EF4-FFF2-40B4-BE49-F238E27FC236}">
                <a16:creationId xmlns:a16="http://schemas.microsoft.com/office/drawing/2014/main" id="{0477B2BF-B0AE-42FE-BABC-9D3D62E664F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41275"/>
            <a:ext cx="12192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Logo&#10;&#10;Description automatically generated">
            <a:extLst>
              <a:ext uri="{FF2B5EF4-FFF2-40B4-BE49-F238E27FC236}">
                <a16:creationId xmlns:a16="http://schemas.microsoft.com/office/drawing/2014/main" id="{F1E676B5-CFAB-4AEE-9335-27E1435FD01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a:extLst>
              <a:ext uri="{FF2B5EF4-FFF2-40B4-BE49-F238E27FC236}">
                <a16:creationId xmlns:a16="http://schemas.microsoft.com/office/drawing/2014/main" id="{ECDB98FB-FACA-4C6C-9B5B-B5801A8F6685}"/>
              </a:ext>
            </a:extLst>
          </p:cNvPr>
          <p:cNvSpPr>
            <a:spLocks noGrp="1"/>
          </p:cNvSpPr>
          <p:nvPr>
            <p:ph type="title"/>
          </p:nvPr>
        </p:nvSpPr>
        <p:spPr>
          <a:xfrm>
            <a:off x="561735" y="99585"/>
            <a:ext cx="7640637" cy="908050"/>
          </a:xfrm>
        </p:spPr>
        <p:txBody>
          <a:bodyPr>
            <a:normAutofit fontScale="90000"/>
          </a:bodyPr>
          <a:lstStyle/>
          <a:p>
            <a:pPr>
              <a:defRPr/>
            </a:pPr>
            <a:r>
              <a:rPr lang="en-AU" sz="3200">
                <a:latin typeface="Calibri"/>
                <a:cs typeface="Calibri"/>
              </a:rPr>
              <a:t>Correlation of different columns with Purchased</a:t>
            </a:r>
          </a:p>
        </p:txBody>
      </p:sp>
      <p:sp>
        <p:nvSpPr>
          <p:cNvPr id="14" name="TextBox 13">
            <a:extLst>
              <a:ext uri="{FF2B5EF4-FFF2-40B4-BE49-F238E27FC236}">
                <a16:creationId xmlns:a16="http://schemas.microsoft.com/office/drawing/2014/main" id="{1FAFACCB-34F6-4677-AF9D-C765E3656DD1}"/>
              </a:ext>
            </a:extLst>
          </p:cNvPr>
          <p:cNvSpPr txBox="1"/>
          <p:nvPr/>
        </p:nvSpPr>
        <p:spPr>
          <a:xfrm>
            <a:off x="5542011" y="2271881"/>
            <a:ext cx="3915052" cy="369332"/>
          </a:xfrm>
          <a:prstGeom prst="rect">
            <a:avLst/>
          </a:prstGeom>
          <a:noFill/>
        </p:spPr>
        <p:txBody>
          <a:bodyPr wrap="square" lIns="91440" tIns="45720" rIns="91440" bIns="45720" rtlCol="0" anchor="t">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a:ea typeface="+mn-ea"/>
                <a:cs typeface="Calibri"/>
              </a:rPr>
              <a:t>Gradient Boost</a:t>
            </a:r>
            <a:endPar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pic>
        <p:nvPicPr>
          <p:cNvPr id="15" name="Picture 9" descr="Chart, bar chart, funnel chart&#10;&#10;Description automatically generated">
            <a:extLst>
              <a:ext uri="{FF2B5EF4-FFF2-40B4-BE49-F238E27FC236}">
                <a16:creationId xmlns:a16="http://schemas.microsoft.com/office/drawing/2014/main" id="{619B07AF-2058-4C3E-8700-718C55501A5B}"/>
              </a:ext>
            </a:extLst>
          </p:cNvPr>
          <p:cNvPicPr>
            <a:picLocks noChangeAspect="1"/>
          </p:cNvPicPr>
          <p:nvPr/>
        </p:nvPicPr>
        <p:blipFill>
          <a:blip r:embed="rId7"/>
          <a:stretch>
            <a:fillRect/>
          </a:stretch>
        </p:blipFill>
        <p:spPr>
          <a:xfrm>
            <a:off x="4206959" y="2572480"/>
            <a:ext cx="3705372" cy="2479407"/>
          </a:xfrm>
          <a:prstGeom prst="rect">
            <a:avLst/>
          </a:prstGeom>
        </p:spPr>
      </p:pic>
    </p:spTree>
    <p:extLst>
      <p:ext uri="{BB962C8B-B14F-4D97-AF65-F5344CB8AC3E}">
        <p14:creationId xmlns:p14="http://schemas.microsoft.com/office/powerpoint/2010/main" val="336946512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531A6532-AA3C-1D4C-A2CE-D8CE0ADF4D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275"/>
            <a:ext cx="12192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Logo&#10;&#10;Description automatically generated">
            <a:extLst>
              <a:ext uri="{FF2B5EF4-FFF2-40B4-BE49-F238E27FC236}">
                <a16:creationId xmlns:a16="http://schemas.microsoft.com/office/drawing/2014/main" id="{ECBB8987-A275-B148-8F9A-C6530D61BA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3A3AB7E-E737-0843-940A-EA97EC73CD4A}"/>
              </a:ext>
            </a:extLst>
          </p:cNvPr>
          <p:cNvSpPr>
            <a:spLocks noGrp="1"/>
          </p:cNvSpPr>
          <p:nvPr>
            <p:ph type="title"/>
          </p:nvPr>
        </p:nvSpPr>
        <p:spPr>
          <a:xfrm>
            <a:off x="11903" y="99585"/>
            <a:ext cx="7640637" cy="908050"/>
          </a:xfrm>
        </p:spPr>
        <p:txBody>
          <a:bodyPr>
            <a:normAutofit/>
          </a:bodyPr>
          <a:lstStyle/>
          <a:p>
            <a:pPr>
              <a:defRPr/>
            </a:pPr>
            <a:r>
              <a:rPr lang="en-AU" sz="3200">
                <a:latin typeface="Calibri"/>
                <a:cs typeface="Calibri"/>
              </a:rPr>
              <a:t>Initial Model Performance</a:t>
            </a:r>
          </a:p>
        </p:txBody>
      </p:sp>
      <p:sp>
        <p:nvSpPr>
          <p:cNvPr id="4" name="Rectangle 3">
            <a:extLst>
              <a:ext uri="{FF2B5EF4-FFF2-40B4-BE49-F238E27FC236}">
                <a16:creationId xmlns:a16="http://schemas.microsoft.com/office/drawing/2014/main" id="{A8BE0893-F389-1448-A615-3C3D3D6F5A5A}"/>
              </a:ext>
            </a:extLst>
          </p:cNvPr>
          <p:cNvSpPr/>
          <p:nvPr/>
        </p:nvSpPr>
        <p:spPr>
          <a:xfrm>
            <a:off x="3242821" y="2535811"/>
            <a:ext cx="6915968" cy="160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1CAA205-09FF-914B-9569-A97CFC4008B1}"/>
              </a:ext>
            </a:extLst>
          </p:cNvPr>
          <p:cNvPicPr>
            <a:picLocks noChangeAspect="1"/>
          </p:cNvPicPr>
          <p:nvPr/>
        </p:nvPicPr>
        <p:blipFill rotWithShape="1">
          <a:blip r:embed="rId5"/>
          <a:srcRect l="48558" b="15674"/>
          <a:stretch/>
        </p:blipFill>
        <p:spPr>
          <a:xfrm>
            <a:off x="0" y="3485562"/>
            <a:ext cx="2097282" cy="3372438"/>
          </a:xfrm>
          <a:prstGeom prst="rect">
            <a:avLst/>
          </a:prstGeom>
        </p:spPr>
      </p:pic>
      <p:sp>
        <p:nvSpPr>
          <p:cNvPr id="3" name="Slide Number Placeholder 2">
            <a:extLst>
              <a:ext uri="{FF2B5EF4-FFF2-40B4-BE49-F238E27FC236}">
                <a16:creationId xmlns:a16="http://schemas.microsoft.com/office/drawing/2014/main" id="{D6AE5677-9180-A347-AA15-D80DCC2D947F}"/>
              </a:ext>
            </a:extLst>
          </p:cNvPr>
          <p:cNvSpPr>
            <a:spLocks noGrp="1"/>
          </p:cNvSpPr>
          <p:nvPr>
            <p:ph type="sldNum" sz="quarter" idx="12"/>
          </p:nvPr>
        </p:nvSpPr>
        <p:spPr/>
        <p:txBody>
          <a:bodyPr/>
          <a:lstStyle/>
          <a:p>
            <a:fld id="{CD5F64F2-33B7-294E-A619-BF0FCCC2FB61}" type="slidenum">
              <a:rPr lang="en-US" altLang="en-US" smtClean="0"/>
              <a:pPr/>
              <a:t>25</a:t>
            </a:fld>
            <a:endParaRPr lang="en-US" altLang="en-US"/>
          </a:p>
        </p:txBody>
      </p:sp>
      <p:graphicFrame>
        <p:nvGraphicFramePr>
          <p:cNvPr id="10" name="Table 9">
            <a:extLst>
              <a:ext uri="{FF2B5EF4-FFF2-40B4-BE49-F238E27FC236}">
                <a16:creationId xmlns:a16="http://schemas.microsoft.com/office/drawing/2014/main" id="{F26B73E1-345F-495F-83AD-FCACCE3D1497}"/>
              </a:ext>
            </a:extLst>
          </p:cNvPr>
          <p:cNvGraphicFramePr>
            <a:graphicFrameLocks noGrp="1"/>
          </p:cNvGraphicFramePr>
          <p:nvPr>
            <p:extLst>
              <p:ext uri="{D42A27DB-BD31-4B8C-83A1-F6EECF244321}">
                <p14:modId xmlns:p14="http://schemas.microsoft.com/office/powerpoint/2010/main" val="1455998715"/>
              </p:ext>
            </p:extLst>
          </p:nvPr>
        </p:nvGraphicFramePr>
        <p:xfrm>
          <a:off x="3332480" y="5740400"/>
          <a:ext cx="7205661" cy="1006215"/>
        </p:xfrm>
        <a:graphic>
          <a:graphicData uri="http://schemas.openxmlformats.org/drawingml/2006/table">
            <a:tbl>
              <a:tblPr firstRow="1" bandRow="1">
                <a:tableStyleId>{5C22544A-7EE6-4342-B048-85BDC9FD1C3A}</a:tableStyleId>
              </a:tblPr>
              <a:tblGrid>
                <a:gridCol w="2401887">
                  <a:extLst>
                    <a:ext uri="{9D8B030D-6E8A-4147-A177-3AD203B41FA5}">
                      <a16:colId xmlns:a16="http://schemas.microsoft.com/office/drawing/2014/main" val="1237522231"/>
                    </a:ext>
                  </a:extLst>
                </a:gridCol>
                <a:gridCol w="2401887">
                  <a:extLst>
                    <a:ext uri="{9D8B030D-6E8A-4147-A177-3AD203B41FA5}">
                      <a16:colId xmlns:a16="http://schemas.microsoft.com/office/drawing/2014/main" val="210017594"/>
                    </a:ext>
                  </a:extLst>
                </a:gridCol>
                <a:gridCol w="2401887">
                  <a:extLst>
                    <a:ext uri="{9D8B030D-6E8A-4147-A177-3AD203B41FA5}">
                      <a16:colId xmlns:a16="http://schemas.microsoft.com/office/drawing/2014/main" val="3759994979"/>
                    </a:ext>
                  </a:extLst>
                </a:gridCol>
              </a:tblGrid>
              <a:tr h="377576">
                <a:tc>
                  <a:txBody>
                    <a:bodyPr/>
                    <a:lstStyle/>
                    <a:p>
                      <a:pPr rtl="0" fontAlgn="base"/>
                      <a:r>
                        <a:rPr lang="en-US">
                          <a:solidFill>
                            <a:schemeClr val="tx1"/>
                          </a:solidFill>
                          <a:effectLst/>
                        </a:rPr>
                        <a:t>Logistic Regression​</a:t>
                      </a:r>
                      <a:endParaRPr lang="en-US" b="1">
                        <a:solidFill>
                          <a:schemeClr val="tx1"/>
                        </a:solidFill>
                        <a:effectLst/>
                      </a:endParaRPr>
                    </a:p>
                  </a:txBody>
                  <a:tcPr anchor="ctr">
                    <a:solidFill>
                      <a:srgbClr val="31E8E2"/>
                    </a:solidFill>
                  </a:tcPr>
                </a:tc>
                <a:tc>
                  <a:txBody>
                    <a:bodyPr/>
                    <a:lstStyle/>
                    <a:p>
                      <a:pPr rtl="0" fontAlgn="base"/>
                      <a:r>
                        <a:rPr lang="en-US">
                          <a:solidFill>
                            <a:schemeClr val="tx1"/>
                          </a:solidFill>
                          <a:effectLst/>
                        </a:rPr>
                        <a:t>Random Forest Classifier​</a:t>
                      </a:r>
                      <a:endParaRPr lang="en-US" b="1">
                        <a:solidFill>
                          <a:schemeClr val="tx1"/>
                        </a:solidFill>
                        <a:effectLst/>
                      </a:endParaRPr>
                    </a:p>
                  </a:txBody>
                  <a:tcPr anchor="ctr">
                    <a:solidFill>
                      <a:srgbClr val="31E8E2"/>
                    </a:solidFill>
                  </a:tcPr>
                </a:tc>
                <a:tc>
                  <a:txBody>
                    <a:bodyPr/>
                    <a:lstStyle/>
                    <a:p>
                      <a:pPr rtl="0" fontAlgn="base"/>
                      <a:r>
                        <a:rPr lang="en-US">
                          <a:solidFill>
                            <a:schemeClr val="tx1"/>
                          </a:solidFill>
                          <a:effectLst/>
                        </a:rPr>
                        <a:t>Decision Tree Classifier​</a:t>
                      </a:r>
                      <a:endParaRPr lang="en-US" b="1">
                        <a:solidFill>
                          <a:schemeClr val="tx1"/>
                        </a:solidFill>
                        <a:effectLst/>
                      </a:endParaRPr>
                    </a:p>
                  </a:txBody>
                  <a:tcPr anchor="ctr">
                    <a:solidFill>
                      <a:srgbClr val="31E8E2"/>
                    </a:solidFill>
                  </a:tcPr>
                </a:tc>
                <a:extLst>
                  <a:ext uri="{0D108BD9-81ED-4DB2-BD59-A6C34878D82A}">
                    <a16:rowId xmlns:a16="http://schemas.microsoft.com/office/drawing/2014/main" val="3418694277"/>
                  </a:ext>
                </a:extLst>
              </a:tr>
              <a:tr h="366135">
                <a:tc>
                  <a:txBody>
                    <a:bodyPr/>
                    <a:lstStyle/>
                    <a:p>
                      <a:pPr lvl="0">
                        <a:buNone/>
                      </a:pPr>
                      <a:r>
                        <a:rPr lang="en-US" sz="1800" b="0" i="0" u="none" strike="noStrike" noProof="0">
                          <a:effectLst/>
                          <a:latin typeface="Calibri"/>
                        </a:rPr>
                        <a:t>0.534</a:t>
                      </a:r>
                      <a:endParaRPr lang="en-US"/>
                    </a:p>
                  </a:txBody>
                  <a:tcPr anchor="ctr">
                    <a:solidFill>
                      <a:schemeClr val="bg2"/>
                    </a:solidFill>
                  </a:tcPr>
                </a:tc>
                <a:tc>
                  <a:txBody>
                    <a:bodyPr/>
                    <a:lstStyle/>
                    <a:p>
                      <a:pPr lvl="0">
                        <a:buNone/>
                      </a:pPr>
                      <a:r>
                        <a:rPr lang="en-US" sz="1800" b="0" i="0" u="none" strike="noStrike" noProof="0">
                          <a:effectLst/>
                          <a:latin typeface="Calibri"/>
                        </a:rPr>
                        <a:t>0.629</a:t>
                      </a:r>
                      <a:endParaRPr lang="en-US"/>
                    </a:p>
                  </a:txBody>
                  <a:tcPr anchor="ctr">
                    <a:solidFill>
                      <a:schemeClr val="bg2"/>
                    </a:solidFill>
                  </a:tcPr>
                </a:tc>
                <a:tc>
                  <a:txBody>
                    <a:bodyPr/>
                    <a:lstStyle/>
                    <a:p>
                      <a:pPr lvl="0">
                        <a:buNone/>
                      </a:pPr>
                      <a:r>
                        <a:rPr lang="en-US" sz="1800" b="0" i="0" u="none" strike="noStrike" noProof="0">
                          <a:effectLst/>
                          <a:latin typeface="Calibri"/>
                        </a:rPr>
                        <a:t>0.588</a:t>
                      </a:r>
                      <a:endParaRPr lang="en-US"/>
                    </a:p>
                  </a:txBody>
                  <a:tcPr anchor="ctr">
                    <a:solidFill>
                      <a:schemeClr val="bg2"/>
                    </a:solidFill>
                  </a:tcPr>
                </a:tc>
                <a:extLst>
                  <a:ext uri="{0D108BD9-81ED-4DB2-BD59-A6C34878D82A}">
                    <a16:rowId xmlns:a16="http://schemas.microsoft.com/office/drawing/2014/main" val="3233927586"/>
                  </a:ext>
                </a:extLst>
              </a:tr>
            </a:tbl>
          </a:graphicData>
        </a:graphic>
      </p:graphicFrame>
      <p:pic>
        <p:nvPicPr>
          <p:cNvPr id="26" name="Picture 26" descr="Chart, bar chart&#10;&#10;Description automatically generated">
            <a:extLst>
              <a:ext uri="{FF2B5EF4-FFF2-40B4-BE49-F238E27FC236}">
                <a16:creationId xmlns:a16="http://schemas.microsoft.com/office/drawing/2014/main" id="{67BF5329-313E-494C-901E-ABCE62D5B911}"/>
              </a:ext>
            </a:extLst>
          </p:cNvPr>
          <p:cNvPicPr>
            <a:picLocks noChangeAspect="1"/>
          </p:cNvPicPr>
          <p:nvPr/>
        </p:nvPicPr>
        <p:blipFill>
          <a:blip r:embed="rId6"/>
          <a:stretch>
            <a:fillRect/>
          </a:stretch>
        </p:blipFill>
        <p:spPr>
          <a:xfrm>
            <a:off x="3322320" y="1293941"/>
            <a:ext cx="7223760" cy="4381878"/>
          </a:xfrm>
          <a:prstGeom prst="rect">
            <a:avLst/>
          </a:prstGeom>
        </p:spPr>
      </p:pic>
    </p:spTree>
    <p:extLst>
      <p:ext uri="{BB962C8B-B14F-4D97-AF65-F5344CB8AC3E}">
        <p14:creationId xmlns:p14="http://schemas.microsoft.com/office/powerpoint/2010/main" val="7265745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373F5BEA-F284-44EA-A040-21F12D52F5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93" y="2301"/>
            <a:ext cx="12218344" cy="641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A picture containing clipart&#10;&#10;Description automatically generated">
            <a:extLst>
              <a:ext uri="{FF2B5EF4-FFF2-40B4-BE49-F238E27FC236}">
                <a16:creationId xmlns:a16="http://schemas.microsoft.com/office/drawing/2014/main" id="{81086FC1-A780-4F5C-9CBB-51CB7F42EEE9}"/>
              </a:ext>
            </a:extLst>
          </p:cNvPr>
          <p:cNvPicPr>
            <a:picLocks noChangeAspect="1"/>
          </p:cNvPicPr>
          <p:nvPr/>
        </p:nvPicPr>
        <p:blipFill>
          <a:blip r:embed="rId4"/>
          <a:stretch>
            <a:fillRect/>
          </a:stretch>
        </p:blipFill>
        <p:spPr>
          <a:xfrm>
            <a:off x="-2970842" y="-374036"/>
            <a:ext cx="8096249" cy="7958281"/>
          </a:xfrm>
          <a:prstGeom prst="rect">
            <a:avLst/>
          </a:prstGeom>
        </p:spPr>
      </p:pic>
      <p:sp>
        <p:nvSpPr>
          <p:cNvPr id="6" name="Title 1">
            <a:extLst>
              <a:ext uri="{FF2B5EF4-FFF2-40B4-BE49-F238E27FC236}">
                <a16:creationId xmlns:a16="http://schemas.microsoft.com/office/drawing/2014/main" id="{D492BB5E-FF76-406F-B419-A21025395676}"/>
              </a:ext>
            </a:extLst>
          </p:cNvPr>
          <p:cNvSpPr txBox="1">
            <a:spLocks/>
          </p:cNvSpPr>
          <p:nvPr/>
        </p:nvSpPr>
        <p:spPr bwMode="auto">
          <a:xfrm>
            <a:off x="5241081" y="3017473"/>
            <a:ext cx="6166138"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None/>
            </a:pPr>
            <a:r>
              <a:rPr lang="en-AU" altLang="en-US" sz="4400" b="1">
                <a:latin typeface="Calibri"/>
                <a:cs typeface="Calibri Light"/>
              </a:rPr>
              <a:t>Clustering</a:t>
            </a:r>
          </a:p>
        </p:txBody>
      </p:sp>
      <p:sp>
        <p:nvSpPr>
          <p:cNvPr id="5" name="Title 1">
            <a:extLst>
              <a:ext uri="{FF2B5EF4-FFF2-40B4-BE49-F238E27FC236}">
                <a16:creationId xmlns:a16="http://schemas.microsoft.com/office/drawing/2014/main" id="{8D42ABE4-30FF-124F-ACA7-E3DC62285AB2}"/>
              </a:ext>
            </a:extLst>
          </p:cNvPr>
          <p:cNvSpPr txBox="1">
            <a:spLocks/>
          </p:cNvSpPr>
          <p:nvPr/>
        </p:nvSpPr>
        <p:spPr bwMode="auto">
          <a:xfrm>
            <a:off x="5352538" y="3673111"/>
            <a:ext cx="6166138"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None/>
            </a:pPr>
            <a:endParaRPr lang="en-AU" altLang="en-US" sz="2000">
              <a:latin typeface="Calibri"/>
              <a:cs typeface="Calibri Light"/>
            </a:endParaRPr>
          </a:p>
        </p:txBody>
      </p:sp>
      <p:sp>
        <p:nvSpPr>
          <p:cNvPr id="3" name="Slide Number Placeholder 2">
            <a:extLst>
              <a:ext uri="{FF2B5EF4-FFF2-40B4-BE49-F238E27FC236}">
                <a16:creationId xmlns:a16="http://schemas.microsoft.com/office/drawing/2014/main" id="{E7DAC39E-7842-F34F-A2E7-5E7768189C7B}"/>
              </a:ext>
            </a:extLst>
          </p:cNvPr>
          <p:cNvSpPr>
            <a:spLocks noGrp="1"/>
          </p:cNvSpPr>
          <p:nvPr>
            <p:ph type="sldNum" sz="quarter" idx="12"/>
          </p:nvPr>
        </p:nvSpPr>
        <p:spPr/>
        <p:txBody>
          <a:bodyPr/>
          <a:lstStyle/>
          <a:p>
            <a:fld id="{AEEE0087-1C97-2A47-9CFF-07294EB20C64}" type="slidenum">
              <a:rPr lang="en-US" altLang="en-US" smtClean="0"/>
              <a:pPr/>
              <a:t>26</a:t>
            </a:fld>
            <a:endParaRPr lang="en-US" altLang="en-US"/>
          </a:p>
        </p:txBody>
      </p:sp>
    </p:spTree>
    <p:extLst>
      <p:ext uri="{BB962C8B-B14F-4D97-AF65-F5344CB8AC3E}">
        <p14:creationId xmlns:p14="http://schemas.microsoft.com/office/powerpoint/2010/main" val="179698274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531A6532-AA3C-1D4C-A2CE-D8CE0ADF4D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275"/>
            <a:ext cx="12192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Logo&#10;&#10;Description automatically generated">
            <a:extLst>
              <a:ext uri="{FF2B5EF4-FFF2-40B4-BE49-F238E27FC236}">
                <a16:creationId xmlns:a16="http://schemas.microsoft.com/office/drawing/2014/main" id="{ECBB8987-A275-B148-8F9A-C6530D61BA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3A3AB7E-E737-0843-940A-EA97EC73CD4A}"/>
              </a:ext>
            </a:extLst>
          </p:cNvPr>
          <p:cNvSpPr>
            <a:spLocks noGrp="1"/>
          </p:cNvSpPr>
          <p:nvPr>
            <p:ph type="title"/>
          </p:nvPr>
        </p:nvSpPr>
        <p:spPr>
          <a:xfrm>
            <a:off x="617220" y="99585"/>
            <a:ext cx="8481060" cy="908050"/>
          </a:xfrm>
        </p:spPr>
        <p:txBody>
          <a:bodyPr>
            <a:normAutofit/>
          </a:bodyPr>
          <a:lstStyle/>
          <a:p>
            <a:pPr>
              <a:defRPr/>
            </a:pPr>
            <a:r>
              <a:rPr lang="en-AU" sz="3200">
                <a:latin typeface="+mn-lt"/>
              </a:rPr>
              <a:t>What group of customers will purchase</a:t>
            </a:r>
            <a:endParaRPr lang="en-AU" sz="3200"/>
          </a:p>
        </p:txBody>
      </p:sp>
      <p:pic>
        <p:nvPicPr>
          <p:cNvPr id="17" name="Picture 16">
            <a:extLst>
              <a:ext uri="{FF2B5EF4-FFF2-40B4-BE49-F238E27FC236}">
                <a16:creationId xmlns:a16="http://schemas.microsoft.com/office/drawing/2014/main" id="{01CAA205-09FF-914B-9569-A97CFC4008B1}"/>
              </a:ext>
            </a:extLst>
          </p:cNvPr>
          <p:cNvPicPr>
            <a:picLocks noChangeAspect="1"/>
          </p:cNvPicPr>
          <p:nvPr/>
        </p:nvPicPr>
        <p:blipFill rotWithShape="1">
          <a:blip r:embed="rId5"/>
          <a:srcRect l="48558" b="15674"/>
          <a:stretch/>
        </p:blipFill>
        <p:spPr>
          <a:xfrm>
            <a:off x="0" y="3485562"/>
            <a:ext cx="2097282" cy="3372438"/>
          </a:xfrm>
          <a:prstGeom prst="rect">
            <a:avLst/>
          </a:prstGeom>
        </p:spPr>
      </p:pic>
      <p:sp>
        <p:nvSpPr>
          <p:cNvPr id="3" name="Slide Number Placeholder 2">
            <a:extLst>
              <a:ext uri="{FF2B5EF4-FFF2-40B4-BE49-F238E27FC236}">
                <a16:creationId xmlns:a16="http://schemas.microsoft.com/office/drawing/2014/main" id="{D6AE5677-9180-A347-AA15-D80DCC2D947F}"/>
              </a:ext>
            </a:extLst>
          </p:cNvPr>
          <p:cNvSpPr>
            <a:spLocks noGrp="1"/>
          </p:cNvSpPr>
          <p:nvPr>
            <p:ph type="sldNum" sz="quarter" idx="12"/>
          </p:nvPr>
        </p:nvSpPr>
        <p:spPr/>
        <p:txBody>
          <a:bodyPr/>
          <a:lstStyle/>
          <a:p>
            <a:fld id="{CD5F64F2-33B7-294E-A619-BF0FCCC2FB61}" type="slidenum">
              <a:rPr lang="en-US" altLang="en-US" smtClean="0"/>
              <a:pPr/>
              <a:t>27</a:t>
            </a:fld>
            <a:endParaRPr lang="en-US" altLang="en-US"/>
          </a:p>
        </p:txBody>
      </p:sp>
      <p:sp>
        <p:nvSpPr>
          <p:cNvPr id="30" name="Content Placeholder 2">
            <a:extLst>
              <a:ext uri="{FF2B5EF4-FFF2-40B4-BE49-F238E27FC236}">
                <a16:creationId xmlns:a16="http://schemas.microsoft.com/office/drawing/2014/main" id="{BE10E7D1-ADF7-4239-9037-ED311EE13949}"/>
              </a:ext>
            </a:extLst>
          </p:cNvPr>
          <p:cNvSpPr txBox="1">
            <a:spLocks/>
          </p:cNvSpPr>
          <p:nvPr/>
        </p:nvSpPr>
        <p:spPr>
          <a:xfrm>
            <a:off x="6108080" y="4068919"/>
            <a:ext cx="7077941" cy="463839"/>
          </a:xfrm>
          <a:prstGeom prst="rect">
            <a:avLst/>
          </a:prstGeom>
        </p:spPr>
        <p:txBody>
          <a:bodyPr lIns="91440" tIns="45720" rIns="91440" bIns="45720" anchor="t">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endParaRPr lang="en-AU" sz="2400">
              <a:cs typeface="Calibri"/>
            </a:endParaRPr>
          </a:p>
        </p:txBody>
      </p:sp>
      <p:sp>
        <p:nvSpPr>
          <p:cNvPr id="31" name="Content Placeholder 2">
            <a:extLst>
              <a:ext uri="{FF2B5EF4-FFF2-40B4-BE49-F238E27FC236}">
                <a16:creationId xmlns:a16="http://schemas.microsoft.com/office/drawing/2014/main" id="{29E12FE0-E4B2-42EA-A9D0-0AEDB4AB8296}"/>
              </a:ext>
            </a:extLst>
          </p:cNvPr>
          <p:cNvSpPr txBox="1">
            <a:spLocks/>
          </p:cNvSpPr>
          <p:nvPr/>
        </p:nvSpPr>
        <p:spPr>
          <a:xfrm>
            <a:off x="6119510" y="4411819"/>
            <a:ext cx="7077941" cy="463839"/>
          </a:xfrm>
          <a:prstGeom prst="rect">
            <a:avLst/>
          </a:prstGeom>
        </p:spPr>
        <p:txBody>
          <a:bodyPr lIns="91440" tIns="45720" rIns="91440" bIns="45720" anchor="t">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endParaRPr lang="en-AU" sz="2400">
              <a:cs typeface="Calibri"/>
            </a:endParaRPr>
          </a:p>
        </p:txBody>
      </p:sp>
      <p:sp>
        <p:nvSpPr>
          <p:cNvPr id="18" name="Google Shape;636;p33">
            <a:extLst>
              <a:ext uri="{FF2B5EF4-FFF2-40B4-BE49-F238E27FC236}">
                <a16:creationId xmlns:a16="http://schemas.microsoft.com/office/drawing/2014/main" id="{128C9352-009A-41BE-82A7-7A2AA3E36CE8}"/>
              </a:ext>
            </a:extLst>
          </p:cNvPr>
          <p:cNvSpPr/>
          <p:nvPr/>
        </p:nvSpPr>
        <p:spPr>
          <a:xfrm>
            <a:off x="2478276" y="3584168"/>
            <a:ext cx="4132068" cy="1685913"/>
          </a:xfrm>
          <a:prstGeom prst="roundRect">
            <a:avLst>
              <a:gd name="adj" fmla="val 50000"/>
            </a:avLst>
          </a:prstGeom>
          <a:noFill/>
          <a:ln>
            <a:solidFill>
              <a:schemeClr val="tx1"/>
            </a:solid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en-US" sz="2000" i="0" u="none" strike="noStrike" kern="0" cap="none" spc="0" normalizeH="0" baseline="0" noProof="0">
                <a:ln>
                  <a:noFill/>
                </a:ln>
                <a:solidFill>
                  <a:srgbClr val="000000"/>
                </a:solidFill>
                <a:effectLst/>
                <a:uLnTx/>
                <a:uFillTx/>
                <a:latin typeface="+mn-lt"/>
                <a:cs typeface="Arial"/>
                <a:sym typeface="Arial"/>
              </a:rPr>
              <a:t>When was</a:t>
            </a:r>
            <a:r>
              <a:rPr lang="en-US" sz="2000" kern="0">
                <a:solidFill>
                  <a:srgbClr val="000000"/>
                </a:solidFill>
                <a:latin typeface="+mn-lt"/>
                <a:cs typeface="Arial"/>
                <a:sym typeface="Arial"/>
              </a:rPr>
              <a:t> the last transaction made</a:t>
            </a:r>
            <a:r>
              <a:rPr kumimoji="0" lang="en-US" sz="2000" i="0" u="none" strike="noStrike" kern="0" cap="none" spc="0" normalizeH="0" baseline="0" noProof="0">
                <a:ln>
                  <a:noFill/>
                </a:ln>
                <a:solidFill>
                  <a:srgbClr val="000000"/>
                </a:solidFill>
                <a:effectLst/>
                <a:uLnTx/>
                <a:uFillTx/>
                <a:latin typeface="+mn-lt"/>
                <a:cs typeface="Arial"/>
                <a:sym typeface="Arial"/>
              </a:rPr>
              <a:t> by the customer?</a:t>
            </a:r>
          </a:p>
        </p:txBody>
      </p:sp>
      <p:sp>
        <p:nvSpPr>
          <p:cNvPr id="20" name="Google Shape;636;p33">
            <a:extLst>
              <a:ext uri="{FF2B5EF4-FFF2-40B4-BE49-F238E27FC236}">
                <a16:creationId xmlns:a16="http://schemas.microsoft.com/office/drawing/2014/main" id="{2AA6D294-7593-44BF-BFEF-80C4AD5927FF}"/>
              </a:ext>
            </a:extLst>
          </p:cNvPr>
          <p:cNvSpPr/>
          <p:nvPr/>
        </p:nvSpPr>
        <p:spPr>
          <a:xfrm>
            <a:off x="4967750" y="1530906"/>
            <a:ext cx="4367240" cy="629600"/>
          </a:xfrm>
          <a:prstGeom prst="roundRect">
            <a:avLst>
              <a:gd name="adj" fmla="val 50000"/>
            </a:avLst>
          </a:prstGeom>
          <a:solidFill>
            <a:srgbClr val="BEF7C0"/>
          </a:solidFill>
          <a:ln>
            <a:no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en-US" sz="2667" b="1" i="0" u="none" strike="noStrike" kern="0" cap="none" spc="0" normalizeH="0" baseline="0" noProof="0">
                <a:ln>
                  <a:noFill/>
                </a:ln>
                <a:solidFill>
                  <a:srgbClr val="000000"/>
                </a:solidFill>
                <a:effectLst/>
                <a:uLnTx/>
                <a:uFillTx/>
                <a:latin typeface="Fira Sans" panose="020B0503050000020004" pitchFamily="34" charset="0"/>
                <a:cs typeface="Arial"/>
                <a:sym typeface="Arial"/>
              </a:rPr>
              <a:t>Behavioral Attributes</a:t>
            </a:r>
          </a:p>
        </p:txBody>
      </p:sp>
      <p:sp>
        <p:nvSpPr>
          <p:cNvPr id="26" name="Oval 25">
            <a:extLst>
              <a:ext uri="{FF2B5EF4-FFF2-40B4-BE49-F238E27FC236}">
                <a16:creationId xmlns:a16="http://schemas.microsoft.com/office/drawing/2014/main" id="{E8CBBB84-5BC6-4354-8B4C-3C0025D48DEB}"/>
              </a:ext>
            </a:extLst>
          </p:cNvPr>
          <p:cNvSpPr/>
          <p:nvPr/>
        </p:nvSpPr>
        <p:spPr>
          <a:xfrm>
            <a:off x="2151531" y="3273832"/>
            <a:ext cx="1049772" cy="99144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636;p33">
            <a:extLst>
              <a:ext uri="{FF2B5EF4-FFF2-40B4-BE49-F238E27FC236}">
                <a16:creationId xmlns:a16="http://schemas.microsoft.com/office/drawing/2014/main" id="{4DDE6475-C9CC-46FB-B412-B8F103C8526B}"/>
              </a:ext>
            </a:extLst>
          </p:cNvPr>
          <p:cNvSpPr/>
          <p:nvPr/>
        </p:nvSpPr>
        <p:spPr>
          <a:xfrm>
            <a:off x="7714365" y="3584168"/>
            <a:ext cx="3998718" cy="1685912"/>
          </a:xfrm>
          <a:prstGeom prst="roundRect">
            <a:avLst>
              <a:gd name="adj" fmla="val 50000"/>
            </a:avLst>
          </a:prstGeom>
          <a:noFill/>
          <a:ln>
            <a:solidFill>
              <a:schemeClr val="tx1"/>
            </a:solidFill>
          </a:ln>
        </p:spPr>
        <p:txBody>
          <a:bodyPr spcFirstLastPara="1" wrap="square" lIns="121900" tIns="121900" rIns="121900" bIns="12190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lang="en-US" sz="2000" kern="0">
                <a:solidFill>
                  <a:srgbClr val="000000"/>
                </a:solidFill>
                <a:latin typeface="+mn-lt"/>
                <a:cs typeface="Arial"/>
                <a:sym typeface="Arial"/>
              </a:rPr>
              <a:t>What is the search behavior of customers?</a:t>
            </a:r>
            <a:endParaRPr kumimoji="0" lang="en-US" sz="2000" i="0" u="none" strike="noStrike" kern="0" cap="none" spc="0" normalizeH="0" baseline="0" noProof="0">
              <a:ln>
                <a:noFill/>
              </a:ln>
              <a:solidFill>
                <a:srgbClr val="000000"/>
              </a:solidFill>
              <a:effectLst/>
              <a:uLnTx/>
              <a:uFillTx/>
              <a:latin typeface="+mn-lt"/>
              <a:cs typeface="Arial"/>
              <a:sym typeface="Arial"/>
            </a:endParaRPr>
          </a:p>
        </p:txBody>
      </p:sp>
      <p:pic>
        <p:nvPicPr>
          <p:cNvPr id="5" name="Graphic 4" descr="Daily calendar with solid fill">
            <a:extLst>
              <a:ext uri="{FF2B5EF4-FFF2-40B4-BE49-F238E27FC236}">
                <a16:creationId xmlns:a16="http://schemas.microsoft.com/office/drawing/2014/main" id="{71D201DC-0973-48CA-BD09-4F1B690EA1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62388" y="3324179"/>
            <a:ext cx="914400" cy="914400"/>
          </a:xfrm>
          <a:prstGeom prst="rect">
            <a:avLst/>
          </a:prstGeom>
        </p:spPr>
      </p:pic>
      <p:sp>
        <p:nvSpPr>
          <p:cNvPr id="27" name="Oval 26">
            <a:extLst>
              <a:ext uri="{FF2B5EF4-FFF2-40B4-BE49-F238E27FC236}">
                <a16:creationId xmlns:a16="http://schemas.microsoft.com/office/drawing/2014/main" id="{FACD19E4-616B-4F49-B0E7-DA402C8CB6B7}"/>
              </a:ext>
            </a:extLst>
          </p:cNvPr>
          <p:cNvSpPr/>
          <p:nvPr/>
        </p:nvSpPr>
        <p:spPr>
          <a:xfrm>
            <a:off x="7499353" y="3190625"/>
            <a:ext cx="995024" cy="10021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agnifying glass with solid fill">
            <a:extLst>
              <a:ext uri="{FF2B5EF4-FFF2-40B4-BE49-F238E27FC236}">
                <a16:creationId xmlns:a16="http://schemas.microsoft.com/office/drawing/2014/main" id="{0BA5D5B0-12DA-4501-8304-487561FC06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15576" y="3409694"/>
            <a:ext cx="743370" cy="743370"/>
          </a:xfrm>
          <a:prstGeom prst="rect">
            <a:avLst/>
          </a:prstGeom>
        </p:spPr>
      </p:pic>
      <p:cxnSp>
        <p:nvCxnSpPr>
          <p:cNvPr id="9" name="Straight Connector 8">
            <a:extLst>
              <a:ext uri="{FF2B5EF4-FFF2-40B4-BE49-F238E27FC236}">
                <a16:creationId xmlns:a16="http://schemas.microsoft.com/office/drawing/2014/main" id="{7151ADF2-B8D6-463B-A10A-69A9FCB3AB32}"/>
              </a:ext>
            </a:extLst>
          </p:cNvPr>
          <p:cNvCxnSpPr>
            <a:cxnSpLocks/>
            <a:stCxn id="20" idx="2"/>
            <a:endCxn id="18" idx="0"/>
          </p:cNvCxnSpPr>
          <p:nvPr/>
        </p:nvCxnSpPr>
        <p:spPr>
          <a:xfrm flipH="1">
            <a:off x="4544310" y="2160506"/>
            <a:ext cx="2607060" cy="1423662"/>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E8BB894-0612-44D2-8851-836E0D89BA70}"/>
              </a:ext>
            </a:extLst>
          </p:cNvPr>
          <p:cNvCxnSpPr>
            <a:cxnSpLocks/>
            <a:stCxn id="20" idx="2"/>
            <a:endCxn id="21" idx="0"/>
          </p:cNvCxnSpPr>
          <p:nvPr/>
        </p:nvCxnSpPr>
        <p:spPr>
          <a:xfrm>
            <a:off x="7151370" y="2160506"/>
            <a:ext cx="2562354" cy="142366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299280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531A6532-AA3C-1D4C-A2CE-D8CE0ADF4D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275"/>
            <a:ext cx="12192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Logo&#10;&#10;Description automatically generated">
            <a:extLst>
              <a:ext uri="{FF2B5EF4-FFF2-40B4-BE49-F238E27FC236}">
                <a16:creationId xmlns:a16="http://schemas.microsoft.com/office/drawing/2014/main" id="{ECBB8987-A275-B148-8F9A-C6530D61BA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3A3AB7E-E737-0843-940A-EA97EC73CD4A}"/>
              </a:ext>
            </a:extLst>
          </p:cNvPr>
          <p:cNvSpPr>
            <a:spLocks noGrp="1"/>
          </p:cNvSpPr>
          <p:nvPr>
            <p:ph type="title"/>
          </p:nvPr>
        </p:nvSpPr>
        <p:spPr>
          <a:xfrm>
            <a:off x="561735" y="99585"/>
            <a:ext cx="7640637" cy="908050"/>
          </a:xfrm>
        </p:spPr>
        <p:txBody>
          <a:bodyPr>
            <a:normAutofit/>
          </a:bodyPr>
          <a:lstStyle/>
          <a:p>
            <a:pPr>
              <a:defRPr/>
            </a:pPr>
            <a:r>
              <a:rPr lang="en-AU" sz="3200">
                <a:latin typeface="+mn-lt"/>
              </a:rPr>
              <a:t>Dormancy</a:t>
            </a:r>
            <a:endParaRPr lang="en-AU" sz="3200"/>
          </a:p>
        </p:txBody>
      </p:sp>
      <p:pic>
        <p:nvPicPr>
          <p:cNvPr id="17" name="Picture 16">
            <a:extLst>
              <a:ext uri="{FF2B5EF4-FFF2-40B4-BE49-F238E27FC236}">
                <a16:creationId xmlns:a16="http://schemas.microsoft.com/office/drawing/2014/main" id="{01CAA205-09FF-914B-9569-A97CFC4008B1}"/>
              </a:ext>
            </a:extLst>
          </p:cNvPr>
          <p:cNvPicPr>
            <a:picLocks noChangeAspect="1"/>
          </p:cNvPicPr>
          <p:nvPr/>
        </p:nvPicPr>
        <p:blipFill rotWithShape="1">
          <a:blip r:embed="rId5"/>
          <a:srcRect l="48558" b="15674"/>
          <a:stretch/>
        </p:blipFill>
        <p:spPr>
          <a:xfrm>
            <a:off x="0" y="3485562"/>
            <a:ext cx="2097282" cy="3372438"/>
          </a:xfrm>
          <a:prstGeom prst="rect">
            <a:avLst/>
          </a:prstGeom>
        </p:spPr>
      </p:pic>
      <p:sp>
        <p:nvSpPr>
          <p:cNvPr id="3" name="Slide Number Placeholder 2">
            <a:extLst>
              <a:ext uri="{FF2B5EF4-FFF2-40B4-BE49-F238E27FC236}">
                <a16:creationId xmlns:a16="http://schemas.microsoft.com/office/drawing/2014/main" id="{D6AE5677-9180-A347-AA15-D80DCC2D947F}"/>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5F64F2-33B7-294E-A619-BF0FCCC2FB61}"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1" name="Content Placeholder 2">
            <a:extLst>
              <a:ext uri="{FF2B5EF4-FFF2-40B4-BE49-F238E27FC236}">
                <a16:creationId xmlns:a16="http://schemas.microsoft.com/office/drawing/2014/main" id="{29E12FE0-E4B2-42EA-A9D0-0AEDB4AB8296}"/>
              </a:ext>
            </a:extLst>
          </p:cNvPr>
          <p:cNvSpPr txBox="1">
            <a:spLocks/>
          </p:cNvSpPr>
          <p:nvPr/>
        </p:nvSpPr>
        <p:spPr>
          <a:xfrm>
            <a:off x="6119510" y="4411819"/>
            <a:ext cx="7077941" cy="463839"/>
          </a:xfrm>
          <a:prstGeom prst="rect">
            <a:avLst/>
          </a:prstGeom>
        </p:spPr>
        <p:txBody>
          <a:bodyPr lIns="91440" tIns="45720" rIns="91440" bIns="45720" anchor="t">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tabLst/>
              <a:defRPr/>
            </a:pPr>
            <a:endParaRPr kumimoji="0" lang="en-AU" sz="24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32" name="Content Placeholder 2">
            <a:extLst>
              <a:ext uri="{FF2B5EF4-FFF2-40B4-BE49-F238E27FC236}">
                <a16:creationId xmlns:a16="http://schemas.microsoft.com/office/drawing/2014/main" id="{4234BF9C-E17F-46AF-8CB5-C9F6E75120CC}"/>
              </a:ext>
            </a:extLst>
          </p:cNvPr>
          <p:cNvSpPr txBox="1">
            <a:spLocks/>
          </p:cNvSpPr>
          <p:nvPr/>
        </p:nvSpPr>
        <p:spPr>
          <a:xfrm>
            <a:off x="6130940" y="4743289"/>
            <a:ext cx="7077941" cy="463839"/>
          </a:xfrm>
          <a:prstGeom prst="rect">
            <a:avLst/>
          </a:prstGeom>
        </p:spPr>
        <p:txBody>
          <a:bodyPr lIns="91440" tIns="45720" rIns="91440" bIns="45720" anchor="t">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tabLst/>
              <a:defRPr/>
            </a:pPr>
            <a:endParaRPr kumimoji="0" lang="en-AU" sz="24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37" name="Content Placeholder 2">
            <a:extLst>
              <a:ext uri="{FF2B5EF4-FFF2-40B4-BE49-F238E27FC236}">
                <a16:creationId xmlns:a16="http://schemas.microsoft.com/office/drawing/2014/main" id="{4D28BFC8-065A-4E59-9E5F-9BFF442F5D5A}"/>
              </a:ext>
            </a:extLst>
          </p:cNvPr>
          <p:cNvSpPr txBox="1">
            <a:spLocks/>
          </p:cNvSpPr>
          <p:nvPr/>
        </p:nvSpPr>
        <p:spPr>
          <a:xfrm>
            <a:off x="100167" y="1044279"/>
            <a:ext cx="11437205" cy="463839"/>
          </a:xfrm>
          <a:prstGeom prst="rect">
            <a:avLst/>
          </a:prstGeom>
        </p:spPr>
        <p:txBody>
          <a:bodyPr lIns="91440" tIns="45720" rIns="91440" bIns="45720" anchor="t">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tabLst/>
              <a:defRPr/>
            </a:pPr>
            <a:r>
              <a:rPr kumimoji="0" lang="en-AU" sz="2400" b="1" i="0" u="none" strike="noStrike" kern="1200" cap="none" spc="0" normalizeH="0" baseline="0" noProof="0">
                <a:ln>
                  <a:noFill/>
                </a:ln>
                <a:solidFill>
                  <a:prstClr val="black"/>
                </a:solidFill>
                <a:effectLst/>
                <a:uLnTx/>
                <a:uFillTx/>
                <a:latin typeface="Calibri" panose="020F0502020204030204"/>
                <a:ea typeface="+mn-ea"/>
                <a:cs typeface="Calibri"/>
              </a:rPr>
              <a:t>Customers who have not purchased anything in the last ‘x’ months before 30</a:t>
            </a:r>
            <a:r>
              <a:rPr kumimoji="0" lang="en-AU" sz="2400" b="1" i="0" u="none" strike="noStrike" kern="1200" cap="none" spc="0" normalizeH="0" baseline="30000" noProof="0">
                <a:ln>
                  <a:noFill/>
                </a:ln>
                <a:solidFill>
                  <a:prstClr val="black"/>
                </a:solidFill>
                <a:effectLst/>
                <a:uLnTx/>
                <a:uFillTx/>
                <a:latin typeface="Calibri" panose="020F0502020204030204"/>
                <a:ea typeface="+mn-ea"/>
                <a:cs typeface="Calibri"/>
              </a:rPr>
              <a:t>th</a:t>
            </a:r>
            <a:r>
              <a:rPr kumimoji="0" lang="en-AU" sz="2400" b="1" i="0" u="none" strike="noStrike" kern="1200" cap="none" spc="0" normalizeH="0" baseline="0" noProof="0">
                <a:ln>
                  <a:noFill/>
                </a:ln>
                <a:solidFill>
                  <a:prstClr val="black"/>
                </a:solidFill>
                <a:effectLst/>
                <a:uLnTx/>
                <a:uFillTx/>
                <a:latin typeface="Calibri" panose="020F0502020204030204"/>
                <a:ea typeface="+mn-ea"/>
                <a:cs typeface="Calibri"/>
              </a:rPr>
              <a:t> Sept 2019</a:t>
            </a:r>
            <a:endParaRPr kumimoji="0" lang="en-AU" sz="24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graphicFrame>
        <p:nvGraphicFramePr>
          <p:cNvPr id="13" name="Diagram 6">
            <a:extLst>
              <a:ext uri="{FF2B5EF4-FFF2-40B4-BE49-F238E27FC236}">
                <a16:creationId xmlns:a16="http://schemas.microsoft.com/office/drawing/2014/main" id="{FA609CBC-3076-46C2-8196-2B61BB932E9C}"/>
              </a:ext>
            </a:extLst>
          </p:cNvPr>
          <p:cNvGraphicFramePr/>
          <p:nvPr>
            <p:extLst>
              <p:ext uri="{D42A27DB-BD31-4B8C-83A1-F6EECF244321}">
                <p14:modId xmlns:p14="http://schemas.microsoft.com/office/powerpoint/2010/main" val="1232391423"/>
              </p:ext>
            </p:extLst>
          </p:nvPr>
        </p:nvGraphicFramePr>
        <p:xfrm>
          <a:off x="2320637" y="1600200"/>
          <a:ext cx="8739908" cy="361141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4" name="TextBox 13">
            <a:extLst>
              <a:ext uri="{FF2B5EF4-FFF2-40B4-BE49-F238E27FC236}">
                <a16:creationId xmlns:a16="http://schemas.microsoft.com/office/drawing/2014/main" id="{66115F17-0909-4ACD-83F6-AAC4F4F32C03}"/>
              </a:ext>
            </a:extLst>
          </p:cNvPr>
          <p:cNvSpPr txBox="1"/>
          <p:nvPr/>
        </p:nvSpPr>
        <p:spPr>
          <a:xfrm>
            <a:off x="4199082" y="489180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Calibri"/>
              </a:rPr>
              <a:t>PRE-PERIOD</a:t>
            </a: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8" name="TextBox 17">
            <a:extLst>
              <a:ext uri="{FF2B5EF4-FFF2-40B4-BE49-F238E27FC236}">
                <a16:creationId xmlns:a16="http://schemas.microsoft.com/office/drawing/2014/main" id="{2F154D4F-A5D5-4202-A08E-0AD9E0CAD310}"/>
              </a:ext>
            </a:extLst>
          </p:cNvPr>
          <p:cNvSpPr txBox="1"/>
          <p:nvPr/>
        </p:nvSpPr>
        <p:spPr>
          <a:xfrm>
            <a:off x="8794172" y="489180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Calibri"/>
              </a:rPr>
              <a:t>POST PERIOD</a:t>
            </a: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cxnSp>
        <p:nvCxnSpPr>
          <p:cNvPr id="19" name="Straight Arrow Connector 18">
            <a:extLst>
              <a:ext uri="{FF2B5EF4-FFF2-40B4-BE49-F238E27FC236}">
                <a16:creationId xmlns:a16="http://schemas.microsoft.com/office/drawing/2014/main" id="{105B904D-2B68-4D21-93B8-39F12B3A899E}"/>
              </a:ext>
            </a:extLst>
          </p:cNvPr>
          <p:cNvCxnSpPr/>
          <p:nvPr/>
        </p:nvCxnSpPr>
        <p:spPr>
          <a:xfrm>
            <a:off x="8411152" y="1530061"/>
            <a:ext cx="69272" cy="3925453"/>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47816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531A6532-AA3C-1D4C-A2CE-D8CE0ADF4D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275"/>
            <a:ext cx="12192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Logo&#10;&#10;Description automatically generated">
            <a:extLst>
              <a:ext uri="{FF2B5EF4-FFF2-40B4-BE49-F238E27FC236}">
                <a16:creationId xmlns:a16="http://schemas.microsoft.com/office/drawing/2014/main" id="{ECBB8987-A275-B148-8F9A-C6530D61BA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3A3AB7E-E737-0843-940A-EA97EC73CD4A}"/>
              </a:ext>
            </a:extLst>
          </p:cNvPr>
          <p:cNvSpPr>
            <a:spLocks noGrp="1"/>
          </p:cNvSpPr>
          <p:nvPr>
            <p:ph type="title"/>
          </p:nvPr>
        </p:nvSpPr>
        <p:spPr>
          <a:xfrm>
            <a:off x="561735" y="99585"/>
            <a:ext cx="7640637" cy="908050"/>
          </a:xfrm>
        </p:spPr>
        <p:txBody>
          <a:bodyPr>
            <a:normAutofit/>
          </a:bodyPr>
          <a:lstStyle/>
          <a:p>
            <a:pPr>
              <a:defRPr/>
            </a:pPr>
            <a:r>
              <a:rPr lang="en-AU" sz="3200"/>
              <a:t>Identify Dormant Customers</a:t>
            </a:r>
          </a:p>
        </p:txBody>
      </p:sp>
      <p:pic>
        <p:nvPicPr>
          <p:cNvPr id="17" name="Picture 16">
            <a:extLst>
              <a:ext uri="{FF2B5EF4-FFF2-40B4-BE49-F238E27FC236}">
                <a16:creationId xmlns:a16="http://schemas.microsoft.com/office/drawing/2014/main" id="{01CAA205-09FF-914B-9569-A97CFC4008B1}"/>
              </a:ext>
            </a:extLst>
          </p:cNvPr>
          <p:cNvPicPr>
            <a:picLocks noChangeAspect="1"/>
          </p:cNvPicPr>
          <p:nvPr/>
        </p:nvPicPr>
        <p:blipFill rotWithShape="1">
          <a:blip r:embed="rId5"/>
          <a:srcRect l="48558" b="15674"/>
          <a:stretch/>
        </p:blipFill>
        <p:spPr>
          <a:xfrm>
            <a:off x="0" y="3485562"/>
            <a:ext cx="2097282" cy="3372438"/>
          </a:xfrm>
          <a:prstGeom prst="rect">
            <a:avLst/>
          </a:prstGeom>
        </p:spPr>
      </p:pic>
      <p:sp>
        <p:nvSpPr>
          <p:cNvPr id="3" name="Slide Number Placeholder 2">
            <a:extLst>
              <a:ext uri="{FF2B5EF4-FFF2-40B4-BE49-F238E27FC236}">
                <a16:creationId xmlns:a16="http://schemas.microsoft.com/office/drawing/2014/main" id="{D6AE5677-9180-A347-AA15-D80DCC2D947F}"/>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5F64F2-33B7-294E-A619-BF0FCCC2FB61}"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0" name="Content Placeholder 2">
            <a:extLst>
              <a:ext uri="{FF2B5EF4-FFF2-40B4-BE49-F238E27FC236}">
                <a16:creationId xmlns:a16="http://schemas.microsoft.com/office/drawing/2014/main" id="{BE10E7D1-ADF7-4239-9037-ED311EE13949}"/>
              </a:ext>
            </a:extLst>
          </p:cNvPr>
          <p:cNvSpPr txBox="1">
            <a:spLocks/>
          </p:cNvSpPr>
          <p:nvPr/>
        </p:nvSpPr>
        <p:spPr>
          <a:xfrm>
            <a:off x="6108080" y="4068919"/>
            <a:ext cx="7077941" cy="463839"/>
          </a:xfrm>
          <a:prstGeom prst="rect">
            <a:avLst/>
          </a:prstGeom>
        </p:spPr>
        <p:txBody>
          <a:bodyPr lIns="91440" tIns="45720" rIns="91440" bIns="45720" anchor="t">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tabLst/>
              <a:defRPr/>
            </a:pPr>
            <a:endParaRPr kumimoji="0" lang="en-AU" sz="24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31" name="Content Placeholder 2">
            <a:extLst>
              <a:ext uri="{FF2B5EF4-FFF2-40B4-BE49-F238E27FC236}">
                <a16:creationId xmlns:a16="http://schemas.microsoft.com/office/drawing/2014/main" id="{29E12FE0-E4B2-42EA-A9D0-0AEDB4AB8296}"/>
              </a:ext>
            </a:extLst>
          </p:cNvPr>
          <p:cNvSpPr txBox="1">
            <a:spLocks/>
          </p:cNvSpPr>
          <p:nvPr/>
        </p:nvSpPr>
        <p:spPr>
          <a:xfrm>
            <a:off x="6119510" y="4411819"/>
            <a:ext cx="7077941" cy="463839"/>
          </a:xfrm>
          <a:prstGeom prst="rect">
            <a:avLst/>
          </a:prstGeom>
        </p:spPr>
        <p:txBody>
          <a:bodyPr lIns="91440" tIns="45720" rIns="91440" bIns="45720" anchor="t">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tabLst/>
              <a:defRPr/>
            </a:pPr>
            <a:endParaRPr kumimoji="0" lang="en-AU" sz="24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32" name="Content Placeholder 2">
            <a:extLst>
              <a:ext uri="{FF2B5EF4-FFF2-40B4-BE49-F238E27FC236}">
                <a16:creationId xmlns:a16="http://schemas.microsoft.com/office/drawing/2014/main" id="{4234BF9C-E17F-46AF-8CB5-C9F6E75120CC}"/>
              </a:ext>
            </a:extLst>
          </p:cNvPr>
          <p:cNvSpPr txBox="1">
            <a:spLocks/>
          </p:cNvSpPr>
          <p:nvPr/>
        </p:nvSpPr>
        <p:spPr>
          <a:xfrm>
            <a:off x="6130940" y="4743289"/>
            <a:ext cx="7077941" cy="463839"/>
          </a:xfrm>
          <a:prstGeom prst="rect">
            <a:avLst/>
          </a:prstGeom>
        </p:spPr>
        <p:txBody>
          <a:bodyPr lIns="91440" tIns="45720" rIns="91440" bIns="45720" anchor="t">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tabLst/>
              <a:defRPr/>
            </a:pPr>
            <a:endParaRPr kumimoji="0" lang="en-AU" sz="24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42" name="Google Shape;627;p33">
            <a:extLst>
              <a:ext uri="{FF2B5EF4-FFF2-40B4-BE49-F238E27FC236}">
                <a16:creationId xmlns:a16="http://schemas.microsoft.com/office/drawing/2014/main" id="{39C56191-78FF-49B9-AD78-4093D7B315A7}"/>
              </a:ext>
            </a:extLst>
          </p:cNvPr>
          <p:cNvSpPr txBox="1">
            <a:spLocks/>
          </p:cNvSpPr>
          <p:nvPr/>
        </p:nvSpPr>
        <p:spPr>
          <a:xfrm>
            <a:off x="598633" y="547133"/>
            <a:ext cx="10983600" cy="43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SemiBold"/>
              <a:buNone/>
              <a:defRPr sz="36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marL="0" marR="0" lvl="0" indent="0" algn="ctr" defTabSz="914400" rtl="0" eaLnBrk="1" fontAlgn="auto" latinLnBrk="0" hangingPunct="1">
              <a:lnSpc>
                <a:spcPct val="100000"/>
              </a:lnSpc>
              <a:spcBef>
                <a:spcPts val="0"/>
              </a:spcBef>
              <a:spcAft>
                <a:spcPts val="0"/>
              </a:spcAft>
              <a:buClr>
                <a:srgbClr val="000000"/>
              </a:buClr>
              <a:buSzPts val="2800"/>
              <a:buFont typeface="Fira Sans Extra Condensed SemiBold"/>
              <a:buNone/>
              <a:tabLst/>
              <a:defRPr/>
            </a:pPr>
            <a:endParaRPr kumimoji="0" lang="en-US" sz="3600" b="0" i="0" u="none" strike="noStrike" kern="0" cap="none" spc="0" normalizeH="0" baseline="0" noProof="0">
              <a:ln>
                <a:noFill/>
              </a:ln>
              <a:solidFill>
                <a:srgbClr val="000000"/>
              </a:solidFill>
              <a:effectLst/>
              <a:uLnTx/>
              <a:uFillTx/>
              <a:latin typeface="Fira Sans Extra Condensed SemiBold"/>
              <a:sym typeface="Fira Sans Extra Condensed SemiBold"/>
            </a:endParaRPr>
          </a:p>
        </p:txBody>
      </p:sp>
      <p:grpSp>
        <p:nvGrpSpPr>
          <p:cNvPr id="43" name="Google Shape;628;p33">
            <a:extLst>
              <a:ext uri="{FF2B5EF4-FFF2-40B4-BE49-F238E27FC236}">
                <a16:creationId xmlns:a16="http://schemas.microsoft.com/office/drawing/2014/main" id="{86A7B0F5-ACCB-472D-8405-F7C74AC4CA91}"/>
              </a:ext>
            </a:extLst>
          </p:cNvPr>
          <p:cNvGrpSpPr/>
          <p:nvPr/>
        </p:nvGrpSpPr>
        <p:grpSpPr>
          <a:xfrm>
            <a:off x="2304053" y="3239584"/>
            <a:ext cx="4813200" cy="629616"/>
            <a:chOff x="535103" y="4190550"/>
            <a:chExt cx="3609900" cy="472212"/>
          </a:xfrm>
        </p:grpSpPr>
        <p:sp>
          <p:nvSpPr>
            <p:cNvPr id="44" name="Google Shape;629;p33">
              <a:extLst>
                <a:ext uri="{FF2B5EF4-FFF2-40B4-BE49-F238E27FC236}">
                  <a16:creationId xmlns:a16="http://schemas.microsoft.com/office/drawing/2014/main" id="{C8950D0A-7702-44BB-8932-073F07EFC252}"/>
                </a:ext>
              </a:extLst>
            </p:cNvPr>
            <p:cNvSpPr/>
            <p:nvPr/>
          </p:nvSpPr>
          <p:spPr>
            <a:xfrm>
              <a:off x="535103" y="4190550"/>
              <a:ext cx="3609900" cy="472200"/>
            </a:xfrm>
            <a:prstGeom prst="roundRect">
              <a:avLst>
                <a:gd name="adj" fmla="val 50000"/>
              </a:avLst>
            </a:prstGeom>
            <a:solidFill>
              <a:srgbClr val="E7E7E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000" b="0" i="0" u="none" strike="noStrike" kern="0" cap="none" spc="0" normalizeH="0" baseline="0" noProof="0">
                <a:ln>
                  <a:noFill/>
                </a:ln>
                <a:solidFill>
                  <a:sysClr val="windowText" lastClr="000000"/>
                </a:solidFill>
                <a:effectLst/>
                <a:uLnTx/>
                <a:uFillTx/>
                <a:latin typeface="+mn-lt"/>
                <a:ea typeface="+mn-ea"/>
                <a:cs typeface="Arial"/>
                <a:sym typeface="Arial"/>
              </a:endParaRPr>
            </a:p>
          </p:txBody>
        </p:sp>
        <p:sp>
          <p:nvSpPr>
            <p:cNvPr id="45" name="Google Shape;630;p33">
              <a:extLst>
                <a:ext uri="{FF2B5EF4-FFF2-40B4-BE49-F238E27FC236}">
                  <a16:creationId xmlns:a16="http://schemas.microsoft.com/office/drawing/2014/main" id="{D8A16175-7897-4084-BF27-9116A4DF3EAC}"/>
                </a:ext>
              </a:extLst>
            </p:cNvPr>
            <p:cNvSpPr/>
            <p:nvPr/>
          </p:nvSpPr>
          <p:spPr>
            <a:xfrm>
              <a:off x="535113" y="4190562"/>
              <a:ext cx="1026939" cy="472200"/>
            </a:xfrm>
            <a:prstGeom prst="roundRect">
              <a:avLst>
                <a:gd name="adj" fmla="val 50000"/>
              </a:avLst>
            </a:prstGeom>
            <a:solidFill>
              <a:srgbClr val="F6F09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2800" b="1" i="0" u="none" strike="noStrike" kern="0" cap="none" spc="0" normalizeH="0" baseline="0" noProof="0">
                  <a:ln>
                    <a:noFill/>
                  </a:ln>
                  <a:solidFill>
                    <a:sysClr val="windowText" lastClr="000000"/>
                  </a:solidFill>
                  <a:effectLst/>
                  <a:uLnTx/>
                  <a:uFillTx/>
                  <a:latin typeface="+mn-lt"/>
                  <a:ea typeface="+mn-ea"/>
                  <a:cs typeface="Arial"/>
                  <a:sym typeface="Arial"/>
                </a:rPr>
                <a:t>21%</a:t>
              </a:r>
              <a:endParaRPr kumimoji="0" sz="2800" b="0" i="0" u="none" strike="noStrike" kern="0" cap="none" spc="0" normalizeH="0" baseline="0" noProof="0">
                <a:ln>
                  <a:noFill/>
                </a:ln>
                <a:solidFill>
                  <a:sysClr val="windowText" lastClr="000000"/>
                </a:solidFill>
                <a:effectLst/>
                <a:uLnTx/>
                <a:uFillTx/>
                <a:latin typeface="+mn-lt"/>
                <a:ea typeface="+mn-ea"/>
                <a:cs typeface="Arial"/>
                <a:sym typeface="Arial"/>
              </a:endParaRPr>
            </a:p>
          </p:txBody>
        </p:sp>
      </p:grpSp>
      <p:sp>
        <p:nvSpPr>
          <p:cNvPr id="46" name="Google Shape;634;p33">
            <a:extLst>
              <a:ext uri="{FF2B5EF4-FFF2-40B4-BE49-F238E27FC236}">
                <a16:creationId xmlns:a16="http://schemas.microsoft.com/office/drawing/2014/main" id="{38C2F4D2-09F7-417B-BEBC-A7865C18A805}"/>
              </a:ext>
            </a:extLst>
          </p:cNvPr>
          <p:cNvSpPr txBox="1"/>
          <p:nvPr/>
        </p:nvSpPr>
        <p:spPr>
          <a:xfrm>
            <a:off x="8000901" y="3231764"/>
            <a:ext cx="4813199" cy="634000"/>
          </a:xfrm>
          <a:prstGeom prst="rect">
            <a:avLst/>
          </a:prstGeom>
          <a:noFill/>
          <a:ln>
            <a:noFill/>
          </a:ln>
        </p:spPr>
        <p:txBody>
          <a:bodyPr spcFirstLastPara="1" wrap="square" lIns="121900" tIns="121900" rIns="121900" bIns="121900" anchor="ctr" anchorCtr="0">
            <a:noAutofit/>
          </a:bodyPr>
          <a:lstStyle/>
          <a:p>
            <a:pPr marL="0" marR="0" lvl="0" indent="0" defTabSz="1219170" rtl="0" eaLnBrk="1" fontAlgn="auto" latinLnBrk="0" hangingPunct="1">
              <a:lnSpc>
                <a:spcPct val="100000"/>
              </a:lnSpc>
              <a:spcBef>
                <a:spcPts val="0"/>
              </a:spcBef>
              <a:spcAft>
                <a:spcPts val="0"/>
              </a:spcAft>
              <a:buClr>
                <a:srgbClr val="000000"/>
              </a:buClr>
              <a:buSzTx/>
              <a:buFontTx/>
              <a:buNone/>
              <a:tabLst/>
              <a:defRPr/>
            </a:pPr>
            <a:r>
              <a:rPr kumimoji="0" lang="en-US" sz="2800" b="1" i="0" u="none" strike="noStrike" kern="0" cap="none" spc="0" normalizeH="0" baseline="0" noProof="0">
                <a:ln>
                  <a:noFill/>
                </a:ln>
                <a:effectLst/>
                <a:uLnTx/>
                <a:uFillTx/>
                <a:latin typeface="+mn-lt"/>
                <a:ea typeface="Fira Sans Extra Condensed"/>
                <a:cs typeface="Fira Sans Extra Condensed"/>
                <a:sym typeface="Fira Sans Extra Condensed"/>
              </a:rPr>
              <a:t>6 to 12 months</a:t>
            </a:r>
          </a:p>
        </p:txBody>
      </p:sp>
      <p:grpSp>
        <p:nvGrpSpPr>
          <p:cNvPr id="47" name="Google Shape;635;p33">
            <a:extLst>
              <a:ext uri="{FF2B5EF4-FFF2-40B4-BE49-F238E27FC236}">
                <a16:creationId xmlns:a16="http://schemas.microsoft.com/office/drawing/2014/main" id="{3B9E05BF-D396-49AE-9BDB-A1970A2D4996}"/>
              </a:ext>
            </a:extLst>
          </p:cNvPr>
          <p:cNvGrpSpPr/>
          <p:nvPr/>
        </p:nvGrpSpPr>
        <p:grpSpPr>
          <a:xfrm>
            <a:off x="2304054" y="2132588"/>
            <a:ext cx="4813100" cy="629616"/>
            <a:chOff x="4998993" y="4190550"/>
            <a:chExt cx="3609825" cy="472212"/>
          </a:xfrm>
        </p:grpSpPr>
        <p:sp>
          <p:nvSpPr>
            <p:cNvPr id="48" name="Google Shape;636;p33">
              <a:extLst>
                <a:ext uri="{FF2B5EF4-FFF2-40B4-BE49-F238E27FC236}">
                  <a16:creationId xmlns:a16="http://schemas.microsoft.com/office/drawing/2014/main" id="{4B4E5B78-499C-486A-BB1C-136DCDCE0076}"/>
                </a:ext>
              </a:extLst>
            </p:cNvPr>
            <p:cNvSpPr/>
            <p:nvPr/>
          </p:nvSpPr>
          <p:spPr>
            <a:xfrm>
              <a:off x="5001318" y="4190550"/>
              <a:ext cx="3607500" cy="472200"/>
            </a:xfrm>
            <a:prstGeom prst="roundRect">
              <a:avLst>
                <a:gd name="adj" fmla="val 50000"/>
              </a:avLst>
            </a:prstGeom>
            <a:solidFill>
              <a:srgbClr val="E7E7E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000" b="0" i="0" u="none" strike="noStrike" kern="0" cap="none" spc="0" normalizeH="0" baseline="0" noProof="0">
                <a:ln>
                  <a:noFill/>
                </a:ln>
                <a:solidFill>
                  <a:sysClr val="windowText" lastClr="000000"/>
                </a:solidFill>
                <a:effectLst/>
                <a:uLnTx/>
                <a:uFillTx/>
                <a:latin typeface="+mn-lt"/>
                <a:ea typeface="+mn-ea"/>
                <a:cs typeface="Arial"/>
                <a:sym typeface="Arial"/>
              </a:endParaRPr>
            </a:p>
          </p:txBody>
        </p:sp>
        <p:sp>
          <p:nvSpPr>
            <p:cNvPr id="49" name="Google Shape;637;p33">
              <a:extLst>
                <a:ext uri="{FF2B5EF4-FFF2-40B4-BE49-F238E27FC236}">
                  <a16:creationId xmlns:a16="http://schemas.microsoft.com/office/drawing/2014/main" id="{49738414-D517-4124-99DA-F4078DD29D72}"/>
                </a:ext>
              </a:extLst>
            </p:cNvPr>
            <p:cNvSpPr/>
            <p:nvPr/>
          </p:nvSpPr>
          <p:spPr>
            <a:xfrm>
              <a:off x="4998993" y="4190562"/>
              <a:ext cx="1458270" cy="472200"/>
            </a:xfrm>
            <a:prstGeom prst="roundRect">
              <a:avLst>
                <a:gd name="adj" fmla="val 50000"/>
              </a:avLst>
            </a:prstGeom>
            <a:solidFill>
              <a:srgbClr val="BEF7C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2800" b="1" i="0" u="none" strike="noStrike" kern="0" cap="none" spc="0" normalizeH="0" baseline="0" noProof="0">
                  <a:ln>
                    <a:noFill/>
                  </a:ln>
                  <a:solidFill>
                    <a:sysClr val="windowText" lastClr="000000"/>
                  </a:solidFill>
                  <a:effectLst/>
                  <a:uLnTx/>
                  <a:uFillTx/>
                  <a:latin typeface="+mn-lt"/>
                  <a:ea typeface="+mn-ea"/>
                  <a:cs typeface="Arial"/>
                  <a:sym typeface="Arial"/>
                </a:rPr>
                <a:t>28%</a:t>
              </a:r>
              <a:endParaRPr kumimoji="0" sz="2800" b="1" i="0" u="none" strike="noStrike" kern="0" cap="none" spc="0" normalizeH="0" baseline="0" noProof="0">
                <a:ln>
                  <a:noFill/>
                </a:ln>
                <a:solidFill>
                  <a:sysClr val="windowText" lastClr="000000"/>
                </a:solidFill>
                <a:effectLst/>
                <a:uLnTx/>
                <a:uFillTx/>
                <a:latin typeface="+mn-lt"/>
                <a:ea typeface="+mn-ea"/>
                <a:cs typeface="Arial"/>
                <a:sym typeface="Arial"/>
              </a:endParaRPr>
            </a:p>
          </p:txBody>
        </p:sp>
      </p:grpSp>
      <p:sp>
        <p:nvSpPr>
          <p:cNvPr id="50" name="Google Shape;641;p33">
            <a:extLst>
              <a:ext uri="{FF2B5EF4-FFF2-40B4-BE49-F238E27FC236}">
                <a16:creationId xmlns:a16="http://schemas.microsoft.com/office/drawing/2014/main" id="{C97C94E6-03CC-4AD0-BF0E-EC9BF39BCC3E}"/>
              </a:ext>
            </a:extLst>
          </p:cNvPr>
          <p:cNvSpPr txBox="1"/>
          <p:nvPr/>
        </p:nvSpPr>
        <p:spPr>
          <a:xfrm>
            <a:off x="8000900" y="2053444"/>
            <a:ext cx="2472739" cy="634000"/>
          </a:xfrm>
          <a:prstGeom prst="rect">
            <a:avLst/>
          </a:prstGeom>
          <a:noFill/>
          <a:ln>
            <a:noFill/>
          </a:ln>
        </p:spPr>
        <p:txBody>
          <a:bodyPr spcFirstLastPara="1" wrap="square" lIns="121900" tIns="121900" rIns="121900" bIns="121900" anchor="ctr" anchorCtr="0">
            <a:noAutofit/>
          </a:bodyPr>
          <a:lstStyle/>
          <a:p>
            <a:pPr marL="0" marR="0" lvl="0" indent="0" defTabSz="1219170" rtl="0" eaLnBrk="1" fontAlgn="auto" latinLnBrk="0" hangingPunct="1">
              <a:lnSpc>
                <a:spcPct val="100000"/>
              </a:lnSpc>
              <a:spcBef>
                <a:spcPts val="0"/>
              </a:spcBef>
              <a:spcAft>
                <a:spcPts val="0"/>
              </a:spcAft>
              <a:buClr>
                <a:srgbClr val="000000"/>
              </a:buClr>
              <a:buSzTx/>
              <a:buFontTx/>
              <a:buNone/>
              <a:tabLst/>
              <a:defRPr/>
            </a:pPr>
            <a:r>
              <a:rPr kumimoji="0" lang="en-US" sz="2800" b="1" i="0" u="none" strike="noStrike" kern="0" cap="none" spc="0" normalizeH="0" baseline="0" noProof="0">
                <a:ln>
                  <a:noFill/>
                </a:ln>
                <a:effectLst/>
                <a:uLnTx/>
                <a:uFillTx/>
                <a:latin typeface="+mn-lt"/>
                <a:ea typeface="Fira Sans Extra Condensed"/>
                <a:cs typeface="Fira Sans Extra Condensed"/>
                <a:sym typeface="Fira Sans Extra Condensed"/>
              </a:rPr>
              <a:t>Last 6 months</a:t>
            </a:r>
          </a:p>
        </p:txBody>
      </p:sp>
      <p:grpSp>
        <p:nvGrpSpPr>
          <p:cNvPr id="51" name="Google Shape;628;p33">
            <a:extLst>
              <a:ext uri="{FF2B5EF4-FFF2-40B4-BE49-F238E27FC236}">
                <a16:creationId xmlns:a16="http://schemas.microsoft.com/office/drawing/2014/main" id="{57170B3D-0A85-4100-A4E4-833944EF2A7F}"/>
              </a:ext>
            </a:extLst>
          </p:cNvPr>
          <p:cNvGrpSpPr/>
          <p:nvPr/>
        </p:nvGrpSpPr>
        <p:grpSpPr>
          <a:xfrm>
            <a:off x="2304053" y="4346564"/>
            <a:ext cx="4813200" cy="629616"/>
            <a:chOff x="535103" y="4190550"/>
            <a:chExt cx="3609900" cy="472212"/>
          </a:xfrm>
        </p:grpSpPr>
        <p:sp>
          <p:nvSpPr>
            <p:cNvPr id="52" name="Google Shape;629;p33">
              <a:extLst>
                <a:ext uri="{FF2B5EF4-FFF2-40B4-BE49-F238E27FC236}">
                  <a16:creationId xmlns:a16="http://schemas.microsoft.com/office/drawing/2014/main" id="{F6CD6B68-DF4F-4DD8-A1EB-38F80AD6AB06}"/>
                </a:ext>
              </a:extLst>
            </p:cNvPr>
            <p:cNvSpPr/>
            <p:nvPr/>
          </p:nvSpPr>
          <p:spPr>
            <a:xfrm>
              <a:off x="535103" y="4190550"/>
              <a:ext cx="3609900" cy="472200"/>
            </a:xfrm>
            <a:prstGeom prst="roundRect">
              <a:avLst>
                <a:gd name="adj" fmla="val 50000"/>
              </a:avLst>
            </a:prstGeom>
            <a:solidFill>
              <a:srgbClr val="E7E7E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000" b="0" i="0" u="none" strike="noStrike" kern="0" cap="none" spc="0" normalizeH="0" baseline="0" noProof="0">
                <a:ln>
                  <a:noFill/>
                </a:ln>
                <a:solidFill>
                  <a:sysClr val="windowText" lastClr="000000"/>
                </a:solidFill>
                <a:effectLst/>
                <a:uLnTx/>
                <a:uFillTx/>
                <a:latin typeface="+mn-lt"/>
                <a:ea typeface="+mn-ea"/>
                <a:cs typeface="Arial"/>
                <a:sym typeface="Arial"/>
              </a:endParaRPr>
            </a:p>
          </p:txBody>
        </p:sp>
        <p:sp>
          <p:nvSpPr>
            <p:cNvPr id="53" name="Google Shape;630;p33">
              <a:extLst>
                <a:ext uri="{FF2B5EF4-FFF2-40B4-BE49-F238E27FC236}">
                  <a16:creationId xmlns:a16="http://schemas.microsoft.com/office/drawing/2014/main" id="{0EEEE309-A64F-4C70-A56E-CC498452652B}"/>
                </a:ext>
              </a:extLst>
            </p:cNvPr>
            <p:cNvSpPr/>
            <p:nvPr/>
          </p:nvSpPr>
          <p:spPr>
            <a:xfrm>
              <a:off x="535113" y="4190562"/>
              <a:ext cx="1734305" cy="472200"/>
            </a:xfrm>
            <a:prstGeom prst="roundRect">
              <a:avLst>
                <a:gd name="adj" fmla="val 50000"/>
              </a:avLst>
            </a:prstGeom>
            <a:solidFill>
              <a:srgbClr val="31E8E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2800" b="1" i="0" u="none" strike="noStrike" kern="0" cap="none" spc="0" normalizeH="0" baseline="0" noProof="0">
                  <a:ln>
                    <a:noFill/>
                  </a:ln>
                  <a:solidFill>
                    <a:sysClr val="windowText" lastClr="000000"/>
                  </a:solidFill>
                  <a:effectLst/>
                  <a:uLnTx/>
                  <a:uFillTx/>
                  <a:latin typeface="+mn-lt"/>
                  <a:ea typeface="+mn-ea"/>
                  <a:cs typeface="Arial"/>
                  <a:sym typeface="Arial"/>
                </a:rPr>
                <a:t>29%</a:t>
              </a:r>
              <a:endParaRPr kumimoji="0" sz="2800" b="0" i="0" u="none" strike="noStrike" kern="0" cap="none" spc="0" normalizeH="0" baseline="0" noProof="0">
                <a:ln>
                  <a:noFill/>
                </a:ln>
                <a:solidFill>
                  <a:sysClr val="windowText" lastClr="000000"/>
                </a:solidFill>
                <a:effectLst/>
                <a:uLnTx/>
                <a:uFillTx/>
                <a:latin typeface="+mn-lt"/>
                <a:ea typeface="+mn-ea"/>
                <a:cs typeface="Arial"/>
                <a:sym typeface="Arial"/>
              </a:endParaRPr>
            </a:p>
          </p:txBody>
        </p:sp>
      </p:grpSp>
      <p:grpSp>
        <p:nvGrpSpPr>
          <p:cNvPr id="54" name="Google Shape;628;p33">
            <a:extLst>
              <a:ext uri="{FF2B5EF4-FFF2-40B4-BE49-F238E27FC236}">
                <a16:creationId xmlns:a16="http://schemas.microsoft.com/office/drawing/2014/main" id="{242FB4CC-A74B-4D8A-8D27-FAB40F3AE0BD}"/>
              </a:ext>
            </a:extLst>
          </p:cNvPr>
          <p:cNvGrpSpPr/>
          <p:nvPr/>
        </p:nvGrpSpPr>
        <p:grpSpPr>
          <a:xfrm>
            <a:off x="2303953" y="5453528"/>
            <a:ext cx="4813200" cy="629616"/>
            <a:chOff x="535103" y="4190550"/>
            <a:chExt cx="3609900" cy="472212"/>
          </a:xfrm>
        </p:grpSpPr>
        <p:sp>
          <p:nvSpPr>
            <p:cNvPr id="55" name="Google Shape;629;p33">
              <a:extLst>
                <a:ext uri="{FF2B5EF4-FFF2-40B4-BE49-F238E27FC236}">
                  <a16:creationId xmlns:a16="http://schemas.microsoft.com/office/drawing/2014/main" id="{9468A128-12A6-4293-AD08-5616D3888BD5}"/>
                </a:ext>
              </a:extLst>
            </p:cNvPr>
            <p:cNvSpPr/>
            <p:nvPr/>
          </p:nvSpPr>
          <p:spPr>
            <a:xfrm>
              <a:off x="535103" y="4190550"/>
              <a:ext cx="3609900" cy="472200"/>
            </a:xfrm>
            <a:prstGeom prst="roundRect">
              <a:avLst>
                <a:gd name="adj" fmla="val 50000"/>
              </a:avLst>
            </a:prstGeom>
            <a:solidFill>
              <a:srgbClr val="E7E7E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000" b="0" i="0" u="none" strike="noStrike" kern="0" cap="none" spc="0" normalizeH="0" baseline="0" noProof="0">
                <a:ln>
                  <a:noFill/>
                </a:ln>
                <a:solidFill>
                  <a:sysClr val="windowText" lastClr="000000"/>
                </a:solidFill>
                <a:effectLst/>
                <a:uLnTx/>
                <a:uFillTx/>
                <a:latin typeface="+mn-lt"/>
                <a:ea typeface="+mn-ea"/>
                <a:cs typeface="Arial"/>
                <a:sym typeface="Arial"/>
              </a:endParaRPr>
            </a:p>
          </p:txBody>
        </p:sp>
        <p:sp>
          <p:nvSpPr>
            <p:cNvPr id="56" name="Google Shape;630;p33">
              <a:extLst>
                <a:ext uri="{FF2B5EF4-FFF2-40B4-BE49-F238E27FC236}">
                  <a16:creationId xmlns:a16="http://schemas.microsoft.com/office/drawing/2014/main" id="{12DF663D-3761-44B0-A6F4-F58344C0FFC1}"/>
                </a:ext>
              </a:extLst>
            </p:cNvPr>
            <p:cNvSpPr/>
            <p:nvPr/>
          </p:nvSpPr>
          <p:spPr>
            <a:xfrm>
              <a:off x="535113" y="4190562"/>
              <a:ext cx="811354" cy="472200"/>
            </a:xfrm>
            <a:prstGeom prst="roundRect">
              <a:avLst>
                <a:gd name="adj" fmla="val 50000"/>
              </a:avLst>
            </a:prstGeom>
            <a:solidFill>
              <a:srgbClr val="F6F09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2800" b="1" i="0" u="none" strike="noStrike" kern="0" cap="none" spc="0" normalizeH="0" baseline="0" noProof="0">
                  <a:ln>
                    <a:noFill/>
                  </a:ln>
                  <a:solidFill>
                    <a:sysClr val="windowText" lastClr="000000"/>
                  </a:solidFill>
                  <a:effectLst/>
                  <a:uLnTx/>
                  <a:uFillTx/>
                  <a:latin typeface="+mn-lt"/>
                  <a:ea typeface="+mn-ea"/>
                  <a:cs typeface="Arial"/>
                  <a:sym typeface="Arial"/>
                </a:rPr>
                <a:t>22%</a:t>
              </a:r>
              <a:endParaRPr kumimoji="0" sz="2800" b="0" i="0" u="none" strike="noStrike" kern="0" cap="none" spc="0" normalizeH="0" baseline="0" noProof="0">
                <a:ln>
                  <a:noFill/>
                </a:ln>
                <a:solidFill>
                  <a:sysClr val="windowText" lastClr="000000"/>
                </a:solidFill>
                <a:effectLst/>
                <a:uLnTx/>
                <a:uFillTx/>
                <a:latin typeface="+mn-lt"/>
                <a:ea typeface="+mn-ea"/>
                <a:cs typeface="Arial"/>
                <a:sym typeface="Arial"/>
              </a:endParaRPr>
            </a:p>
          </p:txBody>
        </p:sp>
      </p:grpSp>
      <p:sp>
        <p:nvSpPr>
          <p:cNvPr id="57" name="Google Shape;634;p33">
            <a:extLst>
              <a:ext uri="{FF2B5EF4-FFF2-40B4-BE49-F238E27FC236}">
                <a16:creationId xmlns:a16="http://schemas.microsoft.com/office/drawing/2014/main" id="{39F0F518-2D43-46A1-8DBE-C6A81D6E2B52}"/>
              </a:ext>
            </a:extLst>
          </p:cNvPr>
          <p:cNvSpPr txBox="1"/>
          <p:nvPr/>
        </p:nvSpPr>
        <p:spPr>
          <a:xfrm>
            <a:off x="8000902" y="4320404"/>
            <a:ext cx="4813199" cy="634000"/>
          </a:xfrm>
          <a:prstGeom prst="rect">
            <a:avLst/>
          </a:prstGeom>
          <a:noFill/>
          <a:ln>
            <a:noFill/>
          </a:ln>
        </p:spPr>
        <p:txBody>
          <a:bodyPr spcFirstLastPara="1" wrap="square" lIns="121900" tIns="121900" rIns="121900" bIns="121900" anchor="ctr" anchorCtr="0">
            <a:noAutofit/>
          </a:bodyPr>
          <a:lstStyle/>
          <a:p>
            <a:pPr marL="0" marR="0" lvl="0" indent="0" defTabSz="1219170" rtl="0" eaLnBrk="1" fontAlgn="auto" latinLnBrk="0" hangingPunct="1">
              <a:lnSpc>
                <a:spcPct val="100000"/>
              </a:lnSpc>
              <a:spcBef>
                <a:spcPts val="0"/>
              </a:spcBef>
              <a:spcAft>
                <a:spcPts val="0"/>
              </a:spcAft>
              <a:buClr>
                <a:srgbClr val="000000"/>
              </a:buClr>
              <a:buSzTx/>
              <a:buFontTx/>
              <a:buNone/>
              <a:tabLst/>
              <a:defRPr/>
            </a:pPr>
            <a:r>
              <a:rPr kumimoji="0" lang="en-US" sz="2800" b="1" i="0" u="none" strike="noStrike" kern="0" cap="none" spc="0" normalizeH="0" baseline="0" noProof="0">
                <a:ln>
                  <a:noFill/>
                </a:ln>
                <a:effectLst/>
                <a:uLnTx/>
                <a:uFillTx/>
                <a:latin typeface="+mn-lt"/>
                <a:ea typeface="+mn-ea"/>
                <a:cs typeface="Arial"/>
                <a:sym typeface="Fira Sans Extra Condensed"/>
              </a:rPr>
              <a:t>12 to 24 </a:t>
            </a:r>
            <a:r>
              <a:rPr kumimoji="0" lang="en-US" sz="2800" b="1" i="0" u="none" strike="noStrike" kern="0" cap="none" spc="0" normalizeH="0" baseline="0" noProof="0">
                <a:ln>
                  <a:noFill/>
                </a:ln>
                <a:effectLst/>
                <a:uLnTx/>
                <a:uFillTx/>
                <a:latin typeface="+mn-lt"/>
                <a:ea typeface="Fira Sans Extra Condensed"/>
                <a:cs typeface="Fira Sans Extra Condensed"/>
                <a:sym typeface="Fira Sans Extra Condensed"/>
              </a:rPr>
              <a:t>months</a:t>
            </a:r>
          </a:p>
        </p:txBody>
      </p:sp>
      <p:sp>
        <p:nvSpPr>
          <p:cNvPr id="58" name="Google Shape;634;p33">
            <a:extLst>
              <a:ext uri="{FF2B5EF4-FFF2-40B4-BE49-F238E27FC236}">
                <a16:creationId xmlns:a16="http://schemas.microsoft.com/office/drawing/2014/main" id="{EDD081B5-C61F-4879-A4BC-6174BFF72E1A}"/>
              </a:ext>
            </a:extLst>
          </p:cNvPr>
          <p:cNvSpPr txBox="1"/>
          <p:nvPr/>
        </p:nvSpPr>
        <p:spPr>
          <a:xfrm>
            <a:off x="8000901" y="5453528"/>
            <a:ext cx="4813199" cy="634000"/>
          </a:xfrm>
          <a:prstGeom prst="rect">
            <a:avLst/>
          </a:prstGeom>
          <a:noFill/>
          <a:ln>
            <a:noFill/>
          </a:ln>
        </p:spPr>
        <p:txBody>
          <a:bodyPr spcFirstLastPara="1" wrap="square" lIns="121900" tIns="121900" rIns="121900" bIns="121900" anchor="ctr" anchorCtr="0">
            <a:noAutofit/>
          </a:bodyPr>
          <a:lstStyle/>
          <a:p>
            <a:pPr marL="0" marR="0" lvl="0" indent="0" defTabSz="1219170" rtl="0" eaLnBrk="1" fontAlgn="auto" latinLnBrk="0" hangingPunct="1">
              <a:lnSpc>
                <a:spcPct val="100000"/>
              </a:lnSpc>
              <a:spcBef>
                <a:spcPts val="0"/>
              </a:spcBef>
              <a:spcAft>
                <a:spcPts val="0"/>
              </a:spcAft>
              <a:buClr>
                <a:srgbClr val="000000"/>
              </a:buClr>
              <a:buSzTx/>
              <a:buFontTx/>
              <a:buNone/>
              <a:tabLst/>
              <a:defRPr/>
            </a:pPr>
            <a:r>
              <a:rPr kumimoji="0" lang="en-US" sz="2800" b="1" i="0" u="none" strike="noStrike" kern="0" cap="none" spc="0" normalizeH="0" baseline="0" noProof="0">
                <a:ln>
                  <a:noFill/>
                </a:ln>
                <a:effectLst/>
                <a:uLnTx/>
                <a:uFillTx/>
                <a:latin typeface="+mn-lt"/>
                <a:ea typeface="+mn-ea"/>
                <a:cs typeface="Arial"/>
                <a:sym typeface="Fira Sans Extra Condensed"/>
              </a:rPr>
              <a:t>More than 24 </a:t>
            </a:r>
            <a:r>
              <a:rPr kumimoji="0" lang="en-US" sz="2800" b="1" i="0" u="none" strike="noStrike" kern="0" cap="none" spc="0" normalizeH="0" baseline="0" noProof="0">
                <a:ln>
                  <a:noFill/>
                </a:ln>
                <a:effectLst/>
                <a:uLnTx/>
                <a:uFillTx/>
                <a:latin typeface="+mn-lt"/>
                <a:ea typeface="Fira Sans Extra Condensed"/>
                <a:cs typeface="Fira Sans Extra Condensed"/>
                <a:sym typeface="Fira Sans Extra Condensed"/>
              </a:rPr>
              <a:t>months</a:t>
            </a:r>
          </a:p>
        </p:txBody>
      </p:sp>
      <p:sp>
        <p:nvSpPr>
          <p:cNvPr id="59" name="Google Shape;636;p33">
            <a:extLst>
              <a:ext uri="{FF2B5EF4-FFF2-40B4-BE49-F238E27FC236}">
                <a16:creationId xmlns:a16="http://schemas.microsoft.com/office/drawing/2014/main" id="{3B2BE9C0-EBFD-40C4-9AFB-44C58720BF21}"/>
              </a:ext>
            </a:extLst>
          </p:cNvPr>
          <p:cNvSpPr/>
          <p:nvPr/>
        </p:nvSpPr>
        <p:spPr>
          <a:xfrm>
            <a:off x="8000900" y="1284004"/>
            <a:ext cx="2612200" cy="629600"/>
          </a:xfrm>
          <a:prstGeom prst="roundRect">
            <a:avLst>
              <a:gd name="adj" fmla="val 50000"/>
            </a:avLst>
          </a:prstGeom>
          <a:solidFill>
            <a:srgbClr val="E7E7E7"/>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667" b="1" i="0" u="none" strike="noStrike" kern="0" cap="none" spc="0" normalizeH="0" baseline="0" noProof="0">
                <a:ln>
                  <a:noFill/>
                </a:ln>
                <a:solidFill>
                  <a:srgbClr val="000000"/>
                </a:solidFill>
                <a:effectLst/>
                <a:uLnTx/>
                <a:uFillTx/>
                <a:latin typeface="+mn-lt"/>
                <a:ea typeface="+mn-ea"/>
                <a:cs typeface="Arial"/>
                <a:sym typeface="Arial"/>
              </a:rPr>
              <a:t>Dormancy</a:t>
            </a:r>
          </a:p>
        </p:txBody>
      </p:sp>
    </p:spTree>
    <p:extLst>
      <p:ext uri="{BB962C8B-B14F-4D97-AF65-F5344CB8AC3E}">
        <p14:creationId xmlns:p14="http://schemas.microsoft.com/office/powerpoint/2010/main" val="282831030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8314B34-6F07-374D-8E82-2AB2BA11CDBC}"/>
              </a:ext>
            </a:extLst>
          </p:cNvPr>
          <p:cNvPicPr>
            <a:picLocks noChangeAspect="1"/>
          </p:cNvPicPr>
          <p:nvPr/>
        </p:nvPicPr>
        <p:blipFill>
          <a:blip r:embed="rId3"/>
          <a:stretch>
            <a:fillRect/>
          </a:stretch>
        </p:blipFill>
        <p:spPr>
          <a:xfrm>
            <a:off x="4961748" y="1630325"/>
            <a:ext cx="2169438" cy="2176462"/>
          </a:xfrm>
          <a:prstGeom prst="rect">
            <a:avLst/>
          </a:prstGeom>
        </p:spPr>
      </p:pic>
      <p:pic>
        <p:nvPicPr>
          <p:cNvPr id="8" name="Picture 7">
            <a:extLst>
              <a:ext uri="{FF2B5EF4-FFF2-40B4-BE49-F238E27FC236}">
                <a16:creationId xmlns:a16="http://schemas.microsoft.com/office/drawing/2014/main" id="{41AE756C-4FC5-E84C-9DF6-D53389B8F878}"/>
              </a:ext>
            </a:extLst>
          </p:cNvPr>
          <p:cNvPicPr>
            <a:picLocks noChangeAspect="1"/>
          </p:cNvPicPr>
          <p:nvPr/>
        </p:nvPicPr>
        <p:blipFill>
          <a:blip r:embed="rId4"/>
          <a:stretch>
            <a:fillRect/>
          </a:stretch>
        </p:blipFill>
        <p:spPr>
          <a:xfrm>
            <a:off x="7145070" y="3806787"/>
            <a:ext cx="2187271" cy="2177728"/>
          </a:xfrm>
          <a:prstGeom prst="rect">
            <a:avLst/>
          </a:prstGeom>
        </p:spPr>
      </p:pic>
      <p:pic>
        <p:nvPicPr>
          <p:cNvPr id="31" name="Picture 30">
            <a:extLst>
              <a:ext uri="{FF2B5EF4-FFF2-40B4-BE49-F238E27FC236}">
                <a16:creationId xmlns:a16="http://schemas.microsoft.com/office/drawing/2014/main" id="{47AB28C9-EA39-9E49-9435-F8E3E7F5BFAE}"/>
              </a:ext>
            </a:extLst>
          </p:cNvPr>
          <p:cNvPicPr>
            <a:picLocks noChangeAspect="1"/>
          </p:cNvPicPr>
          <p:nvPr/>
        </p:nvPicPr>
        <p:blipFill>
          <a:blip r:embed="rId5"/>
          <a:stretch>
            <a:fillRect/>
          </a:stretch>
        </p:blipFill>
        <p:spPr>
          <a:xfrm>
            <a:off x="7512995" y="4206622"/>
            <a:ext cx="1524000" cy="1498600"/>
          </a:xfrm>
          <a:prstGeom prst="rect">
            <a:avLst/>
          </a:prstGeom>
        </p:spPr>
      </p:pic>
      <p:pic>
        <p:nvPicPr>
          <p:cNvPr id="9" name="Picture 8">
            <a:extLst>
              <a:ext uri="{FF2B5EF4-FFF2-40B4-BE49-F238E27FC236}">
                <a16:creationId xmlns:a16="http://schemas.microsoft.com/office/drawing/2014/main" id="{4216B2C7-017D-6D45-9E19-72412BF653C2}"/>
              </a:ext>
            </a:extLst>
          </p:cNvPr>
          <p:cNvPicPr>
            <a:picLocks noChangeAspect="1"/>
          </p:cNvPicPr>
          <p:nvPr/>
        </p:nvPicPr>
        <p:blipFill>
          <a:blip r:embed="rId6"/>
          <a:stretch>
            <a:fillRect/>
          </a:stretch>
        </p:blipFill>
        <p:spPr>
          <a:xfrm>
            <a:off x="2787176" y="3806790"/>
            <a:ext cx="2164372" cy="2183860"/>
          </a:xfrm>
          <a:prstGeom prst="rect">
            <a:avLst/>
          </a:prstGeom>
        </p:spPr>
      </p:pic>
      <p:pic>
        <p:nvPicPr>
          <p:cNvPr id="30" name="Picture 29">
            <a:extLst>
              <a:ext uri="{FF2B5EF4-FFF2-40B4-BE49-F238E27FC236}">
                <a16:creationId xmlns:a16="http://schemas.microsoft.com/office/drawing/2014/main" id="{273BF29E-671F-FC43-9E8E-2E5BC72260E8}"/>
              </a:ext>
            </a:extLst>
          </p:cNvPr>
          <p:cNvPicPr>
            <a:picLocks noChangeAspect="1"/>
          </p:cNvPicPr>
          <p:nvPr/>
        </p:nvPicPr>
        <p:blipFill>
          <a:blip r:embed="rId5"/>
          <a:stretch>
            <a:fillRect/>
          </a:stretch>
        </p:blipFill>
        <p:spPr>
          <a:xfrm>
            <a:off x="3135548" y="4206622"/>
            <a:ext cx="1524000" cy="1498600"/>
          </a:xfrm>
          <a:prstGeom prst="rect">
            <a:avLst/>
          </a:prstGeom>
        </p:spPr>
      </p:pic>
      <p:pic>
        <p:nvPicPr>
          <p:cNvPr id="6" name="Picture 5">
            <a:extLst>
              <a:ext uri="{FF2B5EF4-FFF2-40B4-BE49-F238E27FC236}">
                <a16:creationId xmlns:a16="http://schemas.microsoft.com/office/drawing/2014/main" id="{624559CD-011F-2E4C-B64C-353A9C6FA3B0}"/>
              </a:ext>
            </a:extLst>
          </p:cNvPr>
          <p:cNvPicPr>
            <a:picLocks noChangeAspect="1"/>
          </p:cNvPicPr>
          <p:nvPr/>
        </p:nvPicPr>
        <p:blipFill>
          <a:blip r:embed="rId7"/>
          <a:stretch>
            <a:fillRect/>
          </a:stretch>
        </p:blipFill>
        <p:spPr>
          <a:xfrm>
            <a:off x="602776" y="1630327"/>
            <a:ext cx="2176767" cy="2176463"/>
          </a:xfrm>
          <a:prstGeom prst="rect">
            <a:avLst/>
          </a:prstGeom>
        </p:spPr>
      </p:pic>
      <p:pic>
        <p:nvPicPr>
          <p:cNvPr id="29" name="Picture 28">
            <a:extLst>
              <a:ext uri="{FF2B5EF4-FFF2-40B4-BE49-F238E27FC236}">
                <a16:creationId xmlns:a16="http://schemas.microsoft.com/office/drawing/2014/main" id="{D7B8D30C-C3AC-304E-A505-555BE6516D02}"/>
              </a:ext>
            </a:extLst>
          </p:cNvPr>
          <p:cNvPicPr>
            <a:picLocks noChangeAspect="1"/>
          </p:cNvPicPr>
          <p:nvPr/>
        </p:nvPicPr>
        <p:blipFill>
          <a:blip r:embed="rId5"/>
          <a:stretch>
            <a:fillRect/>
          </a:stretch>
        </p:blipFill>
        <p:spPr>
          <a:xfrm>
            <a:off x="927370" y="1969260"/>
            <a:ext cx="1524000" cy="1498600"/>
          </a:xfrm>
          <a:prstGeom prst="rect">
            <a:avLst/>
          </a:prstGeom>
        </p:spPr>
      </p:pic>
      <p:pic>
        <p:nvPicPr>
          <p:cNvPr id="11" name="Picture 10">
            <a:extLst>
              <a:ext uri="{FF2B5EF4-FFF2-40B4-BE49-F238E27FC236}">
                <a16:creationId xmlns:a16="http://schemas.microsoft.com/office/drawing/2014/main" id="{2B8DEF06-CEC6-E348-9F8C-7E025E36E85F}"/>
              </a:ext>
            </a:extLst>
          </p:cNvPr>
          <p:cNvPicPr>
            <a:picLocks noChangeAspect="1"/>
          </p:cNvPicPr>
          <p:nvPr/>
        </p:nvPicPr>
        <p:blipFill>
          <a:blip r:embed="rId5"/>
          <a:stretch>
            <a:fillRect/>
          </a:stretch>
        </p:blipFill>
        <p:spPr>
          <a:xfrm>
            <a:off x="5334000" y="1969260"/>
            <a:ext cx="1524000" cy="1498600"/>
          </a:xfrm>
          <a:prstGeom prst="rect">
            <a:avLst/>
          </a:prstGeom>
        </p:spPr>
      </p:pic>
      <p:pic>
        <p:nvPicPr>
          <p:cNvPr id="12" name="Picture 11">
            <a:extLst>
              <a:ext uri="{FF2B5EF4-FFF2-40B4-BE49-F238E27FC236}">
                <a16:creationId xmlns:a16="http://schemas.microsoft.com/office/drawing/2014/main" id="{46618B41-42BE-DD4C-860A-E8B74DB32128}"/>
              </a:ext>
            </a:extLst>
          </p:cNvPr>
          <p:cNvPicPr>
            <a:picLocks noChangeAspect="1"/>
          </p:cNvPicPr>
          <p:nvPr/>
        </p:nvPicPr>
        <p:blipFill>
          <a:blip r:embed="rId8"/>
          <a:stretch>
            <a:fillRect/>
          </a:stretch>
        </p:blipFill>
        <p:spPr>
          <a:xfrm>
            <a:off x="-1" y="-41274"/>
            <a:ext cx="12192002" cy="1025524"/>
          </a:xfrm>
          <a:prstGeom prst="rect">
            <a:avLst/>
          </a:prstGeom>
        </p:spPr>
      </p:pic>
      <p:sp>
        <p:nvSpPr>
          <p:cNvPr id="13" name="Text Placeholder 1">
            <a:extLst>
              <a:ext uri="{FF2B5EF4-FFF2-40B4-BE49-F238E27FC236}">
                <a16:creationId xmlns:a16="http://schemas.microsoft.com/office/drawing/2014/main" id="{7B05FF9E-6B4C-9F4E-97D2-FEBEA53A5AEF}"/>
              </a:ext>
            </a:extLst>
          </p:cNvPr>
          <p:cNvSpPr txBox="1">
            <a:spLocks/>
          </p:cNvSpPr>
          <p:nvPr/>
        </p:nvSpPr>
        <p:spPr bwMode="auto">
          <a:xfrm>
            <a:off x="592272" y="48420"/>
            <a:ext cx="5020588" cy="739775"/>
          </a:xfrm>
          <a:prstGeom prst="rect">
            <a:avLst/>
          </a:prstGeom>
          <a:noFill/>
          <a:ln>
            <a:noFill/>
          </a:ln>
        </p:spPr>
        <p:txBody>
          <a:bodyPr lIns="91440" tIns="0" rIns="91440" bIns="0" anchor="b"/>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342900" indent="-22860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6858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0287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13716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18288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2860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27432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2004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ts val="750"/>
              </a:spcBef>
              <a:buNone/>
            </a:pPr>
            <a:r>
              <a:rPr lang="en-US" altLang="en-US" sz="3600">
                <a:solidFill>
                  <a:schemeClr val="bg1"/>
                </a:solidFill>
                <a:latin typeface="+mn-lt"/>
                <a:ea typeface="Roboto"/>
              </a:rPr>
              <a:t>Agenda</a:t>
            </a:r>
            <a:endParaRPr lang="en-US"/>
          </a:p>
        </p:txBody>
      </p:sp>
      <p:pic>
        <p:nvPicPr>
          <p:cNvPr id="14" name="Picture 13">
            <a:extLst>
              <a:ext uri="{FF2B5EF4-FFF2-40B4-BE49-F238E27FC236}">
                <a16:creationId xmlns:a16="http://schemas.microsoft.com/office/drawing/2014/main" id="{93E9484D-F1E7-B14D-AAF4-CB396971B046}"/>
              </a:ext>
            </a:extLst>
          </p:cNvPr>
          <p:cNvPicPr>
            <a:picLocks noChangeAspect="1"/>
          </p:cNvPicPr>
          <p:nvPr/>
        </p:nvPicPr>
        <p:blipFill>
          <a:blip r:embed="rId9"/>
          <a:stretch>
            <a:fillRect/>
          </a:stretch>
        </p:blipFill>
        <p:spPr>
          <a:xfrm>
            <a:off x="10917755" y="158592"/>
            <a:ext cx="859389" cy="637380"/>
          </a:xfrm>
          <a:prstGeom prst="rect">
            <a:avLst/>
          </a:prstGeom>
        </p:spPr>
      </p:pic>
      <p:sp>
        <p:nvSpPr>
          <p:cNvPr id="9226" name="TextBox 4">
            <a:extLst>
              <a:ext uri="{FF2B5EF4-FFF2-40B4-BE49-F238E27FC236}">
                <a16:creationId xmlns:a16="http://schemas.microsoft.com/office/drawing/2014/main" id="{56688A88-16CF-F445-BEDA-EBEA1E4C74F0}"/>
              </a:ext>
            </a:extLst>
          </p:cNvPr>
          <p:cNvSpPr txBox="1">
            <a:spLocks noChangeArrowheads="1"/>
          </p:cNvSpPr>
          <p:nvPr/>
        </p:nvSpPr>
        <p:spPr bwMode="auto">
          <a:xfrm>
            <a:off x="1086213" y="2583408"/>
            <a:ext cx="157921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a:r>
              <a:rPr lang="en-US" altLang="en-US" sz="1400" b="1">
                <a:latin typeface="Calibri"/>
                <a:ea typeface="Roboto"/>
                <a:cs typeface="Calibri"/>
              </a:rPr>
              <a:t>Business Objective</a:t>
            </a:r>
            <a:endParaRPr lang="en-US" altLang="en-US" sz="1400">
              <a:ea typeface="Roboto" panose="02000000000000000000" pitchFamily="2" charset="0"/>
            </a:endParaRPr>
          </a:p>
        </p:txBody>
      </p:sp>
      <p:sp>
        <p:nvSpPr>
          <p:cNvPr id="16" name="TextBox 4">
            <a:extLst>
              <a:ext uri="{FF2B5EF4-FFF2-40B4-BE49-F238E27FC236}">
                <a16:creationId xmlns:a16="http://schemas.microsoft.com/office/drawing/2014/main" id="{119145BE-F4CE-AD4F-A2AB-C1F5C998836B}"/>
              </a:ext>
            </a:extLst>
          </p:cNvPr>
          <p:cNvSpPr txBox="1">
            <a:spLocks noChangeArrowheads="1"/>
          </p:cNvSpPr>
          <p:nvPr/>
        </p:nvSpPr>
        <p:spPr bwMode="auto">
          <a:xfrm>
            <a:off x="3999927" y="4830497"/>
            <a:ext cx="7958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a:r>
              <a:rPr lang="en-US" altLang="en-US" sz="1400" b="1">
                <a:latin typeface="Calibri"/>
                <a:ea typeface="Roboto"/>
                <a:cs typeface="Calibri"/>
              </a:rPr>
              <a:t>Analysis</a:t>
            </a:r>
            <a:endParaRPr lang="en-US" altLang="en-US" sz="1400" b="1">
              <a:ea typeface="Roboto" panose="02000000000000000000" pitchFamily="2" charset="0"/>
              <a:cs typeface="Calibri" panose="020F0502020204030204" pitchFamily="34" charset="0"/>
            </a:endParaRPr>
          </a:p>
        </p:txBody>
      </p:sp>
      <p:sp>
        <p:nvSpPr>
          <p:cNvPr id="17" name="TextBox 4">
            <a:extLst>
              <a:ext uri="{FF2B5EF4-FFF2-40B4-BE49-F238E27FC236}">
                <a16:creationId xmlns:a16="http://schemas.microsoft.com/office/drawing/2014/main" id="{7F7B2092-D287-1145-B2BB-804B31AF1451}"/>
              </a:ext>
            </a:extLst>
          </p:cNvPr>
          <p:cNvSpPr txBox="1">
            <a:spLocks noChangeArrowheads="1"/>
          </p:cNvSpPr>
          <p:nvPr/>
        </p:nvSpPr>
        <p:spPr bwMode="auto">
          <a:xfrm>
            <a:off x="5768196" y="2583408"/>
            <a:ext cx="12260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a:r>
              <a:rPr lang="en-US" altLang="en-US" sz="1400" b="1">
                <a:latin typeface="Calibri"/>
                <a:ea typeface="Roboto"/>
                <a:cs typeface="Calibri"/>
              </a:rPr>
              <a:t>Our Approach</a:t>
            </a:r>
            <a:endParaRPr lang="en-US">
              <a:ea typeface="Roboto" panose="02000000000000000000" pitchFamily="2" charset="0"/>
              <a:cs typeface="Calibri" panose="020F0502020204030204" pitchFamily="34" charset="0"/>
            </a:endParaRPr>
          </a:p>
        </p:txBody>
      </p:sp>
      <p:sp>
        <p:nvSpPr>
          <p:cNvPr id="18" name="TextBox 4">
            <a:extLst>
              <a:ext uri="{FF2B5EF4-FFF2-40B4-BE49-F238E27FC236}">
                <a16:creationId xmlns:a16="http://schemas.microsoft.com/office/drawing/2014/main" id="{7E9F5EF7-97C5-2742-9D29-51874FCE70DC}"/>
              </a:ext>
            </a:extLst>
          </p:cNvPr>
          <p:cNvSpPr txBox="1">
            <a:spLocks noChangeArrowheads="1"/>
          </p:cNvSpPr>
          <p:nvPr/>
        </p:nvSpPr>
        <p:spPr bwMode="auto">
          <a:xfrm>
            <a:off x="7568362" y="4830497"/>
            <a:ext cx="15756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a:r>
              <a:rPr lang="en-US" sz="1400" b="1">
                <a:latin typeface="+mn-lt"/>
                <a:ea typeface="Roboto"/>
                <a:cs typeface="Calibri" panose="020F0502020204030204" pitchFamily="34" charset="0"/>
              </a:rPr>
              <a:t>Recommendations</a:t>
            </a:r>
            <a:endParaRPr lang="en-US">
              <a:ea typeface="Roboto" panose="02000000000000000000" pitchFamily="2" charset="0"/>
              <a:cs typeface="Calibri" panose="020F0502020204030204" pitchFamily="34" charset="0"/>
            </a:endParaRPr>
          </a:p>
        </p:txBody>
      </p:sp>
      <p:sp>
        <p:nvSpPr>
          <p:cNvPr id="2" name="Rectangle 1">
            <a:extLst>
              <a:ext uri="{FF2B5EF4-FFF2-40B4-BE49-F238E27FC236}">
                <a16:creationId xmlns:a16="http://schemas.microsoft.com/office/drawing/2014/main" id="{C65052C9-D7FC-8E44-A0DB-78D1AB360E9B}"/>
              </a:ext>
            </a:extLst>
          </p:cNvPr>
          <p:cNvSpPr/>
          <p:nvPr/>
        </p:nvSpPr>
        <p:spPr>
          <a:xfrm>
            <a:off x="2779543" y="1630325"/>
            <a:ext cx="2172005" cy="2176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1200">
                <a:solidFill>
                  <a:schemeClr val="tx1"/>
                </a:solidFill>
                <a:cs typeface="Calibri"/>
              </a:rPr>
              <a:t>Business Problem</a:t>
            </a:r>
          </a:p>
          <a:p>
            <a:pPr marL="285750" indent="-285750">
              <a:buFont typeface="Arial"/>
              <a:buChar char="•"/>
            </a:pPr>
            <a:r>
              <a:rPr lang="en-US" sz="1200">
                <a:solidFill>
                  <a:schemeClr val="tx1"/>
                </a:solidFill>
                <a:cs typeface="Calibri"/>
              </a:rPr>
              <a:t>Business Benefit</a:t>
            </a:r>
          </a:p>
          <a:p>
            <a:pPr marL="285750" indent="-285750">
              <a:buFont typeface="Arial"/>
              <a:buChar char="•"/>
            </a:pPr>
            <a:r>
              <a:rPr lang="en-US" sz="1200">
                <a:solidFill>
                  <a:schemeClr val="tx1"/>
                </a:solidFill>
                <a:cs typeface="Calibri"/>
              </a:rPr>
              <a:t>Analytics Problem</a:t>
            </a:r>
          </a:p>
          <a:p>
            <a:pPr marL="285750" indent="-285750">
              <a:buFont typeface="Arial"/>
              <a:buChar char="•"/>
            </a:pPr>
            <a:endParaRPr lang="en-US" sz="1200">
              <a:solidFill>
                <a:schemeClr val="tx1"/>
              </a:solidFill>
              <a:cs typeface="Calibri"/>
            </a:endParaRPr>
          </a:p>
        </p:txBody>
      </p:sp>
      <p:sp>
        <p:nvSpPr>
          <p:cNvPr id="23" name="Rectangle 22">
            <a:extLst>
              <a:ext uri="{FF2B5EF4-FFF2-40B4-BE49-F238E27FC236}">
                <a16:creationId xmlns:a16="http://schemas.microsoft.com/office/drawing/2014/main" id="{3E22B881-FBAA-304A-9849-D92BA573BE8E}"/>
              </a:ext>
            </a:extLst>
          </p:cNvPr>
          <p:cNvSpPr/>
          <p:nvPr/>
        </p:nvSpPr>
        <p:spPr>
          <a:xfrm>
            <a:off x="7137898" y="1630325"/>
            <a:ext cx="2172005" cy="2176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0" fontAlgn="base" latinLnBrk="0" hangingPunct="0">
              <a:lnSpc>
                <a:spcPct val="100000"/>
              </a:lnSpc>
              <a:spcBef>
                <a:spcPct val="0"/>
              </a:spcBef>
              <a:spcAft>
                <a:spcPct val="0"/>
              </a:spcAft>
              <a:buClrTx/>
              <a:buSzTx/>
              <a:buFont typeface="Arial"/>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a:rPr>
              <a:t>Process Flow</a:t>
            </a:r>
          </a:p>
          <a:p>
            <a:pPr marL="285750" marR="0" lvl="0" indent="-285750" algn="l" defTabSz="914400" rtl="0" eaLnBrk="0" fontAlgn="base" latinLnBrk="0" hangingPunct="0">
              <a:lnSpc>
                <a:spcPct val="100000"/>
              </a:lnSpc>
              <a:spcBef>
                <a:spcPct val="0"/>
              </a:spcBef>
              <a:spcAft>
                <a:spcPct val="0"/>
              </a:spcAft>
              <a:buClrTx/>
              <a:buSzTx/>
              <a:buFont typeface="Arial"/>
              <a:buChar char="•"/>
              <a:tabLst/>
              <a:defRPr/>
            </a:pPr>
            <a:r>
              <a:rPr lang="en-US" sz="1200">
                <a:solidFill>
                  <a:prstClr val="black"/>
                </a:solidFill>
                <a:latin typeface="Calibri" panose="020F0502020204030204"/>
                <a:cs typeface="Calibri"/>
              </a:rPr>
              <a:t>Data</a:t>
            </a:r>
          </a:p>
          <a:p>
            <a:pPr marL="285750" marR="0" lvl="0" indent="-285750" algn="l" defTabSz="914400" rtl="0" eaLnBrk="0" fontAlgn="base" latinLnBrk="0" hangingPunct="0">
              <a:lnSpc>
                <a:spcPct val="100000"/>
              </a:lnSpc>
              <a:spcBef>
                <a:spcPct val="0"/>
              </a:spcBef>
              <a:spcAft>
                <a:spcPct val="0"/>
              </a:spcAft>
              <a:buClrTx/>
              <a:buSzTx/>
              <a:buFont typeface="Arial"/>
              <a:buChar char="•"/>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a:rPr>
              <a:t>Exploratory Data Analysis</a:t>
            </a:r>
          </a:p>
          <a:p>
            <a:pPr marL="285750" marR="0" lvl="0" indent="-285750" algn="l" defTabSz="914400" rtl="0" eaLnBrk="0" fontAlgn="base" latinLnBrk="0" hangingPunct="0">
              <a:lnSpc>
                <a:spcPct val="100000"/>
              </a:lnSpc>
              <a:spcBef>
                <a:spcPct val="0"/>
              </a:spcBef>
              <a:spcAft>
                <a:spcPct val="0"/>
              </a:spcAft>
              <a:buClrTx/>
              <a:buSzTx/>
              <a:buFont typeface="Arial"/>
              <a:buChar char="•"/>
              <a:tabLst/>
              <a:defRPr/>
            </a:pPr>
            <a:r>
              <a:rPr lang="en-US" sz="1200">
                <a:solidFill>
                  <a:prstClr val="black"/>
                </a:solidFill>
                <a:latin typeface="Calibri" panose="020F0502020204030204"/>
                <a:cs typeface="Calibri"/>
              </a:rPr>
              <a:t>Key Questions</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Calibri"/>
            </a:endParaRPr>
          </a:p>
          <a:p>
            <a:pPr algn="ctr"/>
            <a:endParaRPr lang="en-US"/>
          </a:p>
        </p:txBody>
      </p:sp>
      <p:sp>
        <p:nvSpPr>
          <p:cNvPr id="24" name="Rectangle 23">
            <a:extLst>
              <a:ext uri="{FF2B5EF4-FFF2-40B4-BE49-F238E27FC236}">
                <a16:creationId xmlns:a16="http://schemas.microsoft.com/office/drawing/2014/main" id="{4C84FB0A-74E8-B84E-8A54-502A7C06B1C0}"/>
              </a:ext>
            </a:extLst>
          </p:cNvPr>
          <p:cNvSpPr/>
          <p:nvPr/>
        </p:nvSpPr>
        <p:spPr>
          <a:xfrm>
            <a:off x="4958951" y="3808053"/>
            <a:ext cx="2179040" cy="21957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a:solidFill>
                  <a:prstClr val="black"/>
                </a:solidFill>
                <a:latin typeface="Calibri" panose="020F0502020204030204"/>
                <a:cs typeface="Calibri"/>
              </a:rPr>
              <a:t>Data</a:t>
            </a:r>
            <a:r>
              <a:rPr lang="en-US"/>
              <a:t> </a:t>
            </a:r>
            <a:r>
              <a:rPr lang="en-US" sz="1200">
                <a:solidFill>
                  <a:prstClr val="black"/>
                </a:solidFill>
                <a:latin typeface="Calibri" panose="020F0502020204030204"/>
                <a:cs typeface="Calibri"/>
              </a:rPr>
              <a:t>Preparation</a:t>
            </a:r>
          </a:p>
          <a:p>
            <a:pPr marL="171450" indent="-171450">
              <a:buFont typeface="Arial" panose="020B0604020202020204" pitchFamily="34" charset="0"/>
              <a:buChar char="•"/>
            </a:pPr>
            <a:r>
              <a:rPr lang="en-US" sz="1200">
                <a:solidFill>
                  <a:prstClr val="black"/>
                </a:solidFill>
                <a:latin typeface="Calibri" panose="020F0502020204030204"/>
                <a:cs typeface="Calibri"/>
              </a:rPr>
              <a:t>Predictive Modeling</a:t>
            </a:r>
          </a:p>
          <a:p>
            <a:pPr marL="171450" indent="-171450">
              <a:buFont typeface="Arial" panose="020B0604020202020204" pitchFamily="34" charset="0"/>
              <a:buChar char="•"/>
            </a:pPr>
            <a:r>
              <a:rPr lang="en-US" sz="1200">
                <a:solidFill>
                  <a:prstClr val="black"/>
                </a:solidFill>
                <a:latin typeface="Calibri" panose="020F0502020204030204"/>
                <a:cs typeface="Calibri"/>
              </a:rPr>
              <a:t>Clustering </a:t>
            </a:r>
          </a:p>
          <a:p>
            <a:pPr algn="ctr"/>
            <a:endParaRPr lang="en-US"/>
          </a:p>
        </p:txBody>
      </p:sp>
      <p:sp>
        <p:nvSpPr>
          <p:cNvPr id="25" name="Rectangle 24">
            <a:extLst>
              <a:ext uri="{FF2B5EF4-FFF2-40B4-BE49-F238E27FC236}">
                <a16:creationId xmlns:a16="http://schemas.microsoft.com/office/drawing/2014/main" id="{C0C75369-99F9-B948-933A-0252F45D5CDC}"/>
              </a:ext>
            </a:extLst>
          </p:cNvPr>
          <p:cNvSpPr/>
          <p:nvPr/>
        </p:nvSpPr>
        <p:spPr>
          <a:xfrm>
            <a:off x="9317075" y="3809502"/>
            <a:ext cx="2172005" cy="21764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panose="020B0604020202020204" pitchFamily="34" charset="0"/>
              <a:buChar char="•"/>
            </a:pPr>
            <a:r>
              <a:rPr lang="en-US" sz="1200">
                <a:solidFill>
                  <a:schemeClr val="tx1"/>
                </a:solidFill>
                <a:latin typeface="Calibri" panose="020F0502020204030204"/>
                <a:cs typeface="Calibri"/>
              </a:rPr>
              <a:t>Business Application</a:t>
            </a:r>
          </a:p>
          <a:p>
            <a:pPr marL="171450" indent="-171450">
              <a:buFont typeface="Arial" panose="020B0604020202020204" pitchFamily="34" charset="0"/>
              <a:buChar char="•"/>
            </a:pPr>
            <a:r>
              <a:rPr lang="en-US" sz="1200">
                <a:solidFill>
                  <a:schemeClr val="tx1"/>
                </a:solidFill>
                <a:latin typeface="Calibri" panose="020F0502020204030204"/>
                <a:cs typeface="Calibri"/>
              </a:rPr>
              <a:t>Business Impact</a:t>
            </a:r>
          </a:p>
          <a:p>
            <a:pPr marL="171450" indent="-171450">
              <a:buFont typeface="Arial" panose="020B0604020202020204" pitchFamily="34" charset="0"/>
              <a:buChar char="•"/>
            </a:pPr>
            <a:r>
              <a:rPr lang="en-US" sz="1200">
                <a:solidFill>
                  <a:schemeClr val="tx1"/>
                </a:solidFill>
                <a:latin typeface="Calibri" panose="020F0502020204030204"/>
                <a:cs typeface="Calibri"/>
              </a:rPr>
              <a:t>Precision Marketing</a:t>
            </a:r>
          </a:p>
          <a:p>
            <a:pPr marL="171450" indent="-171450">
              <a:buFont typeface="Arial" panose="020B0604020202020204" pitchFamily="34" charset="0"/>
              <a:buChar char="•"/>
            </a:pPr>
            <a:r>
              <a:rPr lang="en-US" sz="1200">
                <a:solidFill>
                  <a:schemeClr val="tx1"/>
                </a:solidFill>
                <a:latin typeface="Calibri" panose="020F0502020204030204"/>
                <a:cs typeface="Calibri"/>
              </a:rPr>
              <a:t>Conclusion and Future Recommendations</a:t>
            </a:r>
          </a:p>
        </p:txBody>
      </p:sp>
      <p:sp>
        <p:nvSpPr>
          <p:cNvPr id="3" name="Slide Number Placeholder 2">
            <a:extLst>
              <a:ext uri="{FF2B5EF4-FFF2-40B4-BE49-F238E27FC236}">
                <a16:creationId xmlns:a16="http://schemas.microsoft.com/office/drawing/2014/main" id="{76C5CF88-A288-49B8-9CD3-27079E96F166}"/>
              </a:ext>
            </a:extLst>
          </p:cNvPr>
          <p:cNvSpPr>
            <a:spLocks noGrp="1"/>
          </p:cNvSpPr>
          <p:nvPr>
            <p:ph type="sldNum" sz="quarter" idx="12"/>
          </p:nvPr>
        </p:nvSpPr>
        <p:spPr/>
        <p:txBody>
          <a:bodyPr/>
          <a:lstStyle/>
          <a:p>
            <a:fld id="{CD5F64F2-33B7-294E-A619-BF0FCCC2FB61}" type="slidenum">
              <a:rPr lang="en-US" altLang="en-US" smtClean="0"/>
              <a:pPr/>
              <a:t>3</a:t>
            </a:fld>
            <a:endParaRPr lang="en-US" altLang="en-US"/>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531A6532-AA3C-1D4C-A2CE-D8CE0ADF4D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275"/>
            <a:ext cx="12192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Logo&#10;&#10;Description automatically generated">
            <a:extLst>
              <a:ext uri="{FF2B5EF4-FFF2-40B4-BE49-F238E27FC236}">
                <a16:creationId xmlns:a16="http://schemas.microsoft.com/office/drawing/2014/main" id="{ECBB8987-A275-B148-8F9A-C6530D61BA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3A3AB7E-E737-0843-940A-EA97EC73CD4A}"/>
              </a:ext>
            </a:extLst>
          </p:cNvPr>
          <p:cNvSpPr>
            <a:spLocks noGrp="1"/>
          </p:cNvSpPr>
          <p:nvPr>
            <p:ph type="title"/>
          </p:nvPr>
        </p:nvSpPr>
        <p:spPr>
          <a:xfrm>
            <a:off x="617220" y="99585"/>
            <a:ext cx="8481060" cy="908050"/>
          </a:xfrm>
        </p:spPr>
        <p:txBody>
          <a:bodyPr>
            <a:normAutofit fontScale="90000"/>
          </a:bodyPr>
          <a:lstStyle/>
          <a:p>
            <a:pPr>
              <a:defRPr/>
            </a:pPr>
            <a:r>
              <a:rPr lang="en-AU" sz="3200">
                <a:latin typeface="+mn-lt"/>
              </a:rPr>
              <a:t>Scoring searches and transactions based on recency</a:t>
            </a:r>
            <a:endParaRPr lang="en-AU" sz="3200"/>
          </a:p>
        </p:txBody>
      </p:sp>
      <p:pic>
        <p:nvPicPr>
          <p:cNvPr id="17" name="Picture 16">
            <a:extLst>
              <a:ext uri="{FF2B5EF4-FFF2-40B4-BE49-F238E27FC236}">
                <a16:creationId xmlns:a16="http://schemas.microsoft.com/office/drawing/2014/main" id="{01CAA205-09FF-914B-9569-A97CFC4008B1}"/>
              </a:ext>
            </a:extLst>
          </p:cNvPr>
          <p:cNvPicPr>
            <a:picLocks noChangeAspect="1"/>
          </p:cNvPicPr>
          <p:nvPr/>
        </p:nvPicPr>
        <p:blipFill rotWithShape="1">
          <a:blip r:embed="rId5"/>
          <a:srcRect l="48558" b="15674"/>
          <a:stretch/>
        </p:blipFill>
        <p:spPr>
          <a:xfrm>
            <a:off x="0" y="3485562"/>
            <a:ext cx="2097282" cy="3372438"/>
          </a:xfrm>
          <a:prstGeom prst="rect">
            <a:avLst/>
          </a:prstGeom>
        </p:spPr>
      </p:pic>
      <p:sp>
        <p:nvSpPr>
          <p:cNvPr id="3" name="Slide Number Placeholder 2">
            <a:extLst>
              <a:ext uri="{FF2B5EF4-FFF2-40B4-BE49-F238E27FC236}">
                <a16:creationId xmlns:a16="http://schemas.microsoft.com/office/drawing/2014/main" id="{D6AE5677-9180-A347-AA15-D80DCC2D947F}"/>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5F64F2-33B7-294E-A619-BF0FCCC2FB61}"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0" name="Content Placeholder 2">
            <a:extLst>
              <a:ext uri="{FF2B5EF4-FFF2-40B4-BE49-F238E27FC236}">
                <a16:creationId xmlns:a16="http://schemas.microsoft.com/office/drawing/2014/main" id="{BE10E7D1-ADF7-4239-9037-ED311EE13949}"/>
              </a:ext>
            </a:extLst>
          </p:cNvPr>
          <p:cNvSpPr txBox="1">
            <a:spLocks/>
          </p:cNvSpPr>
          <p:nvPr/>
        </p:nvSpPr>
        <p:spPr>
          <a:xfrm>
            <a:off x="6108080" y="4068919"/>
            <a:ext cx="7077941" cy="463839"/>
          </a:xfrm>
          <a:prstGeom prst="rect">
            <a:avLst/>
          </a:prstGeom>
        </p:spPr>
        <p:txBody>
          <a:bodyPr lIns="91440" tIns="45720" rIns="91440" bIns="45720" anchor="t">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tabLst/>
              <a:defRPr/>
            </a:pPr>
            <a:endParaRPr kumimoji="0" lang="en-AU" sz="24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31" name="Content Placeholder 2">
            <a:extLst>
              <a:ext uri="{FF2B5EF4-FFF2-40B4-BE49-F238E27FC236}">
                <a16:creationId xmlns:a16="http://schemas.microsoft.com/office/drawing/2014/main" id="{29E12FE0-E4B2-42EA-A9D0-0AEDB4AB8296}"/>
              </a:ext>
            </a:extLst>
          </p:cNvPr>
          <p:cNvSpPr txBox="1">
            <a:spLocks/>
          </p:cNvSpPr>
          <p:nvPr/>
        </p:nvSpPr>
        <p:spPr>
          <a:xfrm>
            <a:off x="6119510" y="4411819"/>
            <a:ext cx="7077941" cy="463839"/>
          </a:xfrm>
          <a:prstGeom prst="rect">
            <a:avLst/>
          </a:prstGeom>
        </p:spPr>
        <p:txBody>
          <a:bodyPr lIns="91440" tIns="45720" rIns="91440" bIns="45720" anchor="t">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tabLst/>
              <a:defRPr/>
            </a:pPr>
            <a:endParaRPr kumimoji="0" lang="en-AU" sz="24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37" name="Content Placeholder 2">
            <a:extLst>
              <a:ext uri="{FF2B5EF4-FFF2-40B4-BE49-F238E27FC236}">
                <a16:creationId xmlns:a16="http://schemas.microsoft.com/office/drawing/2014/main" id="{4D28BFC8-065A-4E59-9E5F-9BFF442F5D5A}"/>
              </a:ext>
            </a:extLst>
          </p:cNvPr>
          <p:cNvSpPr txBox="1">
            <a:spLocks/>
          </p:cNvSpPr>
          <p:nvPr/>
        </p:nvSpPr>
        <p:spPr>
          <a:xfrm>
            <a:off x="386080" y="1511365"/>
            <a:ext cx="11320226" cy="817157"/>
          </a:xfrm>
          <a:prstGeom prst="rect">
            <a:avLst/>
          </a:prstGeom>
          <a:gradFill flip="none" rotWithShape="1">
            <a:gsLst>
              <a:gs pos="0">
                <a:srgbClr val="31E8E2">
                  <a:tint val="66000"/>
                  <a:satMod val="160000"/>
                </a:srgbClr>
              </a:gs>
              <a:gs pos="50000">
                <a:srgbClr val="31E8E2">
                  <a:tint val="44500"/>
                  <a:satMod val="160000"/>
                </a:srgbClr>
              </a:gs>
              <a:gs pos="100000">
                <a:srgbClr val="31E8E2">
                  <a:tint val="23500"/>
                  <a:satMod val="160000"/>
                </a:srgbClr>
              </a:gs>
            </a:gsLst>
            <a:lin ang="5400000" scaled="1"/>
            <a:tileRect/>
          </a:gradFill>
        </p:spPr>
        <p:txBody>
          <a:bodyPr lIns="91440" tIns="45720" rIns="91440" bIns="45720" anchor="t">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15000"/>
              </a:lnSpc>
              <a:spcBef>
                <a:spcPts val="0"/>
              </a:spcBef>
              <a:spcAft>
                <a:spcPts val="0"/>
              </a:spcAft>
              <a:buClrTx/>
              <a:buSzTx/>
              <a:buFont typeface="Arial" panose="020B0604020202020204" pitchFamily="34" charset="0"/>
              <a:buNone/>
              <a:tabLst/>
              <a:defRPr/>
            </a:pPr>
            <a:r>
              <a:rPr kumimoji="0" lang="en-AU" sz="2800" b="1" i="0" u="none" strike="noStrike" kern="1200" cap="none" spc="0" normalizeH="0" baseline="0" noProof="0">
                <a:ln>
                  <a:noFill/>
                </a:ln>
                <a:solidFill>
                  <a:prstClr val="black"/>
                </a:solidFill>
                <a:effectLst/>
                <a:uLnTx/>
                <a:uFillTx/>
                <a:latin typeface="Calibri" panose="020F0502020204030204"/>
                <a:ea typeface="+mn-ea"/>
                <a:cs typeface="Calibri"/>
              </a:rPr>
              <a:t>Search Score = </a:t>
            </a:r>
            <a:r>
              <a:rPr kumimoji="0" lang="el-GR" sz="2800" b="1" i="0" u="none" strike="noStrike" kern="120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mn-cs"/>
              </a:rPr>
              <a:t>α</a:t>
            </a:r>
            <a:r>
              <a:rPr kumimoji="0" lang="en-US" sz="2800" b="1" i="0" u="none" strike="noStrike" kern="120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mn-cs"/>
              </a:rPr>
              <a:t>*Search</a:t>
            </a:r>
            <a:r>
              <a:rPr kumimoji="0" lang="el-GR" sz="2800" b="1" i="0" u="none" strike="noStrike" kern="1200" cap="none" spc="0" normalizeH="0" baseline="-25000" noProof="0">
                <a:ln>
                  <a:noFill/>
                </a:ln>
                <a:solidFill>
                  <a:srgbClr val="000000"/>
                </a:solidFill>
                <a:effectLst/>
                <a:uLnTx/>
                <a:uFillTx/>
                <a:latin typeface="Cambria Math" panose="02040503050406030204" pitchFamily="18" charset="0"/>
                <a:ea typeface="Times New Roman" panose="02020603050405020304" pitchFamily="18" charset="0"/>
                <a:cs typeface="Cambria Math" panose="02040503050406030204" pitchFamily="18" charset="0"/>
              </a:rPr>
              <a:t>𝑡</a:t>
            </a:r>
            <a:r>
              <a:rPr kumimoji="0" lang="el-GR" sz="2800" b="1" i="0" u="none" strike="noStrike" kern="120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mn-cs"/>
              </a:rPr>
              <a:t> + α(1- α) </a:t>
            </a:r>
            <a:r>
              <a:rPr kumimoji="0" lang="en-US" sz="2800" b="1" i="0" u="none" strike="noStrike" kern="120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mn-cs"/>
              </a:rPr>
              <a:t>(Searches)</a:t>
            </a:r>
            <a:r>
              <a:rPr kumimoji="0" lang="el-GR" sz="2800" b="1" i="0" u="none" strike="noStrike" kern="1200" cap="none" spc="0" normalizeH="0" baseline="-25000" noProof="0">
                <a:ln>
                  <a:noFill/>
                </a:ln>
                <a:solidFill>
                  <a:srgbClr val="000000"/>
                </a:solidFill>
                <a:effectLst/>
                <a:uLnTx/>
                <a:uFillTx/>
                <a:latin typeface="Cambria Math" panose="02040503050406030204" pitchFamily="18" charset="0"/>
                <a:ea typeface="Times New Roman" panose="02020603050405020304" pitchFamily="18" charset="0"/>
                <a:cs typeface="Cambria Math" panose="02040503050406030204" pitchFamily="18" charset="0"/>
              </a:rPr>
              <a:t>𝑡</a:t>
            </a:r>
            <a:r>
              <a:rPr kumimoji="0" lang="el-GR" sz="2800" b="1" i="0" u="none" strike="noStrike" kern="1200" cap="none" spc="0" normalizeH="0" baseline="-25000" noProof="0">
                <a:ln>
                  <a:noFill/>
                </a:ln>
                <a:solidFill>
                  <a:srgbClr val="000000"/>
                </a:solidFill>
                <a:effectLst/>
                <a:uLnTx/>
                <a:uFillTx/>
                <a:latin typeface="Calibri" panose="020F0502020204030204" pitchFamily="34" charset="0"/>
                <a:ea typeface="Times New Roman" panose="02020603050405020304" pitchFamily="18" charset="0"/>
                <a:cs typeface="+mn-cs"/>
              </a:rPr>
              <a:t>−1</a:t>
            </a:r>
            <a:r>
              <a:rPr kumimoji="0" lang="el-GR" sz="2800" b="1" i="0" u="none" strike="noStrike" kern="120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mn-cs"/>
              </a:rPr>
              <a:t> + α(1- α)</a:t>
            </a:r>
            <a:r>
              <a:rPr kumimoji="0" lang="en-US" sz="2800" b="1" i="0" u="none" strike="noStrike" kern="120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mn-cs"/>
              </a:rPr>
              <a:t>^</a:t>
            </a:r>
            <a:r>
              <a:rPr kumimoji="0" lang="el-GR" sz="2800" b="1" i="0" u="none" strike="noStrike" kern="120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mn-cs"/>
              </a:rPr>
              <a:t>2</a:t>
            </a:r>
            <a:r>
              <a:rPr kumimoji="0" lang="en-US" sz="2800" b="1" i="0" u="none" strike="noStrike" kern="120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mn-cs"/>
              </a:rPr>
              <a:t>(Searches)</a:t>
            </a:r>
            <a:r>
              <a:rPr kumimoji="0" lang="el-GR" sz="2800" b="1" i="0" u="none" strike="noStrike" kern="1200" cap="none" spc="0" normalizeH="0" baseline="-25000" noProof="0">
                <a:ln>
                  <a:noFill/>
                </a:ln>
                <a:solidFill>
                  <a:srgbClr val="000000"/>
                </a:solidFill>
                <a:effectLst/>
                <a:uLnTx/>
                <a:uFillTx/>
                <a:latin typeface="Cambria Math" panose="02040503050406030204" pitchFamily="18" charset="0"/>
                <a:ea typeface="Times New Roman" panose="02020603050405020304" pitchFamily="18" charset="0"/>
                <a:cs typeface="Cambria Math" panose="02040503050406030204" pitchFamily="18" charset="0"/>
              </a:rPr>
              <a:t>𝑡</a:t>
            </a:r>
            <a:r>
              <a:rPr kumimoji="0" lang="el-GR" sz="2800" b="1" i="0" u="none" strike="noStrike" kern="1200" cap="none" spc="0" normalizeH="0" baseline="-25000" noProof="0">
                <a:ln>
                  <a:noFill/>
                </a:ln>
                <a:solidFill>
                  <a:srgbClr val="000000"/>
                </a:solidFill>
                <a:effectLst/>
                <a:uLnTx/>
                <a:uFillTx/>
                <a:latin typeface="Calibri" panose="020F0502020204030204" pitchFamily="34" charset="0"/>
                <a:ea typeface="Times New Roman" panose="02020603050405020304" pitchFamily="18" charset="0"/>
                <a:cs typeface="+mn-cs"/>
              </a:rPr>
              <a:t>−2</a:t>
            </a:r>
            <a:endParaRPr kumimoji="0" lang="en-US" sz="2800" b="1" i="0" u="none" strike="noStrike" kern="1200" cap="none" spc="0" normalizeH="0" baseline="-25000" noProof="0">
              <a:ln>
                <a:noFill/>
              </a:ln>
              <a:solidFill>
                <a:srgbClr val="000000"/>
              </a:solidFill>
              <a:effectLst/>
              <a:uLnTx/>
              <a:uFillTx/>
              <a:latin typeface="Calibri" panose="020F0502020204030204" pitchFamily="34" charset="0"/>
              <a:ea typeface="Times New Roman" panose="02020603050405020304" pitchFamily="18" charset="0"/>
              <a:cs typeface="+mn-cs"/>
            </a:endParaRPr>
          </a:p>
          <a:p>
            <a:pPr marL="0" marR="0" lvl="0" indent="0" algn="l" defTabSz="914400" rtl="0" eaLnBrk="0" fontAlgn="base" latinLnBrk="0" hangingPunct="0">
              <a:lnSpc>
                <a:spcPct val="115000"/>
              </a:lnSpc>
              <a:spcBef>
                <a:spcPts val="0"/>
              </a:spcBef>
              <a:spcAft>
                <a:spcPts val="0"/>
              </a:spcAft>
              <a:buClrTx/>
              <a:buSzTx/>
              <a:buFont typeface="Arial" panose="020B0604020202020204" pitchFamily="34" charset="0"/>
              <a:buNone/>
              <a:tabLst/>
              <a:defRPr/>
            </a:pPr>
            <a:endParaRPr kumimoji="0" lang="en-US" sz="36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endParaRPr>
          </a:p>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tabLst/>
              <a:defRPr/>
            </a:pPr>
            <a:endParaRPr kumimoji="0" lang="en-AU" sz="30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graphicFrame>
        <p:nvGraphicFramePr>
          <p:cNvPr id="5" name="Table 4">
            <a:extLst>
              <a:ext uri="{FF2B5EF4-FFF2-40B4-BE49-F238E27FC236}">
                <a16:creationId xmlns:a16="http://schemas.microsoft.com/office/drawing/2014/main" id="{A658288F-7F68-4E76-838B-4C6904640A53}"/>
              </a:ext>
            </a:extLst>
          </p:cNvPr>
          <p:cNvGraphicFramePr>
            <a:graphicFrameLocks noGrp="1"/>
          </p:cNvGraphicFramePr>
          <p:nvPr>
            <p:extLst>
              <p:ext uri="{D42A27DB-BD31-4B8C-83A1-F6EECF244321}">
                <p14:modId xmlns:p14="http://schemas.microsoft.com/office/powerpoint/2010/main" val="2725583340"/>
              </p:ext>
            </p:extLst>
          </p:nvPr>
        </p:nvGraphicFramePr>
        <p:xfrm>
          <a:off x="1343099" y="3205603"/>
          <a:ext cx="5779776" cy="1910085"/>
        </p:xfrm>
        <a:graphic>
          <a:graphicData uri="http://schemas.openxmlformats.org/drawingml/2006/table">
            <a:tbl>
              <a:tblPr/>
              <a:tblGrid>
                <a:gridCol w="1232122">
                  <a:extLst>
                    <a:ext uri="{9D8B030D-6E8A-4147-A177-3AD203B41FA5}">
                      <a16:colId xmlns:a16="http://schemas.microsoft.com/office/drawing/2014/main" val="4213256134"/>
                    </a:ext>
                  </a:extLst>
                </a:gridCol>
                <a:gridCol w="1075308">
                  <a:extLst>
                    <a:ext uri="{9D8B030D-6E8A-4147-A177-3AD203B41FA5}">
                      <a16:colId xmlns:a16="http://schemas.microsoft.com/office/drawing/2014/main" val="4247879129"/>
                    </a:ext>
                  </a:extLst>
                </a:gridCol>
                <a:gridCol w="1075308">
                  <a:extLst>
                    <a:ext uri="{9D8B030D-6E8A-4147-A177-3AD203B41FA5}">
                      <a16:colId xmlns:a16="http://schemas.microsoft.com/office/drawing/2014/main" val="4282727285"/>
                    </a:ext>
                  </a:extLst>
                </a:gridCol>
                <a:gridCol w="1075308">
                  <a:extLst>
                    <a:ext uri="{9D8B030D-6E8A-4147-A177-3AD203B41FA5}">
                      <a16:colId xmlns:a16="http://schemas.microsoft.com/office/drawing/2014/main" val="2682186226"/>
                    </a:ext>
                  </a:extLst>
                </a:gridCol>
                <a:gridCol w="1321730">
                  <a:extLst>
                    <a:ext uri="{9D8B030D-6E8A-4147-A177-3AD203B41FA5}">
                      <a16:colId xmlns:a16="http://schemas.microsoft.com/office/drawing/2014/main" val="4009257022"/>
                    </a:ext>
                  </a:extLst>
                </a:gridCol>
              </a:tblGrid>
              <a:tr h="636695">
                <a:tc>
                  <a:txBody>
                    <a:bodyPr/>
                    <a:lstStyle/>
                    <a:p>
                      <a:pPr algn="ctr" fontAlgn="b"/>
                      <a:endParaRPr lang="en-US" sz="1600" b="1" i="0" u="none" strike="noStrike">
                        <a:solidFill>
                          <a:srgbClr val="000000"/>
                        </a:solidFill>
                        <a:effectLst/>
                        <a:latin typeface="Calibri" panose="020F0502020204030204" pitchFamily="34" charset="0"/>
                      </a:endParaRPr>
                    </a:p>
                  </a:txBody>
                  <a:tcPr marL="6350" marR="6350" marT="635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Jul'19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Aug'19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Sep'19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Search Score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7258106"/>
                  </a:ext>
                </a:extLst>
              </a:tr>
              <a:tr h="636695">
                <a:tc>
                  <a:txBody>
                    <a:bodyPr/>
                    <a:lstStyle/>
                    <a:p>
                      <a:pPr algn="ctr" fontAlgn="b"/>
                      <a:r>
                        <a:rPr lang="en-US" sz="1600" b="1" i="0" u="none" strike="noStrike">
                          <a:solidFill>
                            <a:srgbClr val="000000"/>
                          </a:solidFill>
                          <a:effectLst/>
                          <a:latin typeface="Calibri" panose="020F0502020204030204" pitchFamily="34" charset="0"/>
                        </a:rPr>
                        <a:t>Customer1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2.448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1752302"/>
                  </a:ext>
                </a:extLst>
              </a:tr>
              <a:tr h="636695">
                <a:tc>
                  <a:txBody>
                    <a:bodyPr/>
                    <a:lstStyle/>
                    <a:p>
                      <a:pPr algn="ctr" fontAlgn="b"/>
                      <a:r>
                        <a:rPr lang="en-US" sz="1600" b="1" i="0" u="none" strike="noStrike">
                          <a:solidFill>
                            <a:srgbClr val="000000"/>
                          </a:solidFill>
                          <a:effectLst/>
                          <a:latin typeface="Calibri" panose="020F0502020204030204" pitchFamily="34" charset="0"/>
                        </a:rPr>
                        <a:t>Customer2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1.48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0273871"/>
                  </a:ext>
                </a:extLst>
              </a:tr>
            </a:tbl>
          </a:graphicData>
        </a:graphic>
      </p:graphicFrame>
      <p:sp>
        <p:nvSpPr>
          <p:cNvPr id="14" name="Content Placeholder 2">
            <a:extLst>
              <a:ext uri="{FF2B5EF4-FFF2-40B4-BE49-F238E27FC236}">
                <a16:creationId xmlns:a16="http://schemas.microsoft.com/office/drawing/2014/main" id="{B1679DCF-097E-456F-8528-22A8EAC229BF}"/>
              </a:ext>
            </a:extLst>
          </p:cNvPr>
          <p:cNvSpPr txBox="1">
            <a:spLocks/>
          </p:cNvSpPr>
          <p:nvPr/>
        </p:nvSpPr>
        <p:spPr>
          <a:xfrm>
            <a:off x="584037" y="3322786"/>
            <a:ext cx="11877521" cy="463839"/>
          </a:xfrm>
          <a:prstGeom prst="rect">
            <a:avLst/>
          </a:prstGeom>
        </p:spPr>
        <p:txBody>
          <a:bodyPr lIns="91440" tIns="45720" rIns="91440" bIns="45720" anchor="t">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15000"/>
              </a:lnSpc>
              <a:spcBef>
                <a:spcPts val="0"/>
              </a:spcBef>
              <a:spcAft>
                <a:spcPts val="0"/>
              </a:spcAft>
              <a:buClrTx/>
              <a:buSzTx/>
              <a:buFont typeface="Arial" panose="020B0604020202020204" pitchFamily="34" charset="0"/>
              <a:buNone/>
              <a:tabLst/>
              <a:defRPr/>
            </a:pPr>
            <a:r>
              <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mn-cs"/>
              </a:rPr>
              <a:t>Considering </a:t>
            </a:r>
            <a:r>
              <a:rPr kumimoji="0" lang="el-GR" sz="1800" b="1" i="0" u="none" strike="noStrike" kern="120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mn-cs"/>
              </a:rPr>
              <a:t>α</a:t>
            </a:r>
            <a:r>
              <a:rPr kumimoji="0" lang="en-US" sz="1800" b="1" i="0" u="none" strike="noStrike" kern="1200" cap="none" spc="0" normalizeH="0" baseline="0" noProof="0">
                <a:ln>
                  <a:noFill/>
                </a:ln>
                <a:solidFill>
                  <a:srgbClr val="000000"/>
                </a:solidFill>
                <a:effectLst/>
                <a:uLnTx/>
                <a:uFillTx/>
                <a:latin typeface="Calibri" panose="020F0502020204030204" pitchFamily="34" charset="0"/>
                <a:ea typeface="Times New Roman" panose="02020603050405020304" pitchFamily="18" charset="0"/>
                <a:cs typeface="+mn-cs"/>
              </a:rPr>
              <a:t>= 0.2</a:t>
            </a:r>
            <a:endParaRPr kumimoji="0" lang="en-AU" sz="18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19" name="Google Shape;511;p30">
            <a:extLst>
              <a:ext uri="{FF2B5EF4-FFF2-40B4-BE49-F238E27FC236}">
                <a16:creationId xmlns:a16="http://schemas.microsoft.com/office/drawing/2014/main" id="{1A8670F3-2E0C-46F6-8C9E-3EC3E5EED66B}"/>
              </a:ext>
            </a:extLst>
          </p:cNvPr>
          <p:cNvSpPr/>
          <p:nvPr/>
        </p:nvSpPr>
        <p:spPr>
          <a:xfrm>
            <a:off x="2402859" y="5630707"/>
            <a:ext cx="9574829" cy="463839"/>
          </a:xfrm>
          <a:prstGeom prst="roundRect">
            <a:avLst>
              <a:gd name="adj" fmla="val 19230"/>
            </a:avLst>
          </a:prstGeom>
          <a:solidFill>
            <a:srgbClr val="E7E7E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600" b="0" i="0" u="none" strike="noStrike" kern="0" cap="none" spc="0" normalizeH="0" baseline="0" noProof="0">
                <a:ln>
                  <a:noFill/>
                </a:ln>
                <a:solidFill>
                  <a:srgbClr val="000000"/>
                </a:solidFill>
                <a:effectLst/>
                <a:uLnTx/>
                <a:uFillTx/>
                <a:latin typeface="Fira Sans" panose="020B0503050000020004" pitchFamily="34" charset="0"/>
                <a:ea typeface="+mn-ea"/>
                <a:cs typeface="Arial"/>
                <a:sym typeface="Arial"/>
              </a:rPr>
              <a:t>*Same scoring methodology is applied to calculate transact score.</a:t>
            </a:r>
            <a:endParaRPr kumimoji="0" sz="1600" b="0" i="0" u="none" strike="noStrike" kern="0" cap="none" spc="0" normalizeH="0" baseline="0" noProof="0">
              <a:ln>
                <a:noFill/>
              </a:ln>
              <a:solidFill>
                <a:srgbClr val="000000"/>
              </a:solidFill>
              <a:effectLst/>
              <a:uLnTx/>
              <a:uFillTx/>
              <a:latin typeface="Fira Sans" panose="020B0503050000020004" pitchFamily="34" charset="0"/>
              <a:ea typeface="+mn-ea"/>
              <a:cs typeface="Arial"/>
              <a:sym typeface="Arial"/>
            </a:endParaRPr>
          </a:p>
        </p:txBody>
      </p:sp>
      <p:graphicFrame>
        <p:nvGraphicFramePr>
          <p:cNvPr id="20" name="Chart 19">
            <a:extLst>
              <a:ext uri="{FF2B5EF4-FFF2-40B4-BE49-F238E27FC236}">
                <a16:creationId xmlns:a16="http://schemas.microsoft.com/office/drawing/2014/main" id="{0D7A8243-9199-430C-9D62-B597266A2EB0}"/>
              </a:ext>
            </a:extLst>
          </p:cNvPr>
          <p:cNvGraphicFramePr>
            <a:graphicFrameLocks/>
          </p:cNvGraphicFramePr>
          <p:nvPr/>
        </p:nvGraphicFramePr>
        <p:xfrm>
          <a:off x="7134305" y="2885987"/>
          <a:ext cx="4572000" cy="27432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05676024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3"/>
          <p:cNvSpPr txBox="1">
            <a:spLocks noGrp="1"/>
          </p:cNvSpPr>
          <p:nvPr>
            <p:ph type="title"/>
          </p:nvPr>
        </p:nvSpPr>
        <p:spPr>
          <a:xfrm>
            <a:off x="598633" y="547133"/>
            <a:ext cx="10983600" cy="433600"/>
          </a:xfrm>
          <a:prstGeom prst="rect">
            <a:avLst/>
          </a:prstGeom>
        </p:spPr>
        <p:txBody>
          <a:bodyPr spcFirstLastPara="1" wrap="square" lIns="121900" tIns="121900" rIns="121900" bIns="121900" anchor="ctr" anchorCtr="0">
            <a:noAutofit/>
          </a:bodyPr>
          <a:lstStyle/>
          <a:p>
            <a:r>
              <a:rPr lang="en"/>
              <a:t>Analyze Behaviour of Dormant Customers</a:t>
            </a:r>
            <a:endParaRPr/>
          </a:p>
        </p:txBody>
      </p:sp>
      <p:sp>
        <p:nvSpPr>
          <p:cNvPr id="634" name="Google Shape;634;p33"/>
          <p:cNvSpPr txBox="1"/>
          <p:nvPr/>
        </p:nvSpPr>
        <p:spPr>
          <a:xfrm>
            <a:off x="7307430" y="3248015"/>
            <a:ext cx="2414016" cy="6340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3200" b="1" i="0" u="none" strike="noStrike" kern="0" cap="none" spc="0" normalizeH="0" baseline="0" noProof="0">
                <a:ln>
                  <a:noFill/>
                </a:ln>
                <a:effectLst/>
                <a:uLnTx/>
                <a:uFillTx/>
                <a:ea typeface="Fira Sans Extra Condensed"/>
                <a:cs typeface="Calibri" panose="020F0502020204030204" pitchFamily="34" charset="0"/>
                <a:sym typeface="Fira Sans Extra Condensed"/>
              </a:rPr>
              <a:t>24</a:t>
            </a:r>
          </a:p>
        </p:txBody>
      </p:sp>
      <p:sp>
        <p:nvSpPr>
          <p:cNvPr id="641" name="Google Shape;641;p33"/>
          <p:cNvSpPr txBox="1"/>
          <p:nvPr/>
        </p:nvSpPr>
        <p:spPr>
          <a:xfrm>
            <a:off x="7307431" y="2062732"/>
            <a:ext cx="2417981" cy="6340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3200" b="1" i="0" u="none" strike="noStrike" kern="0" cap="none" spc="0" normalizeH="0" baseline="0" noProof="0">
                <a:ln>
                  <a:noFill/>
                </a:ln>
                <a:effectLst/>
                <a:uLnTx/>
                <a:uFillTx/>
                <a:ea typeface="Fira Sans Extra Condensed"/>
                <a:cs typeface="Calibri" panose="020F0502020204030204" pitchFamily="34" charset="0"/>
                <a:sym typeface="Fira Sans Extra Condensed"/>
              </a:rPr>
              <a:t>34</a:t>
            </a:r>
          </a:p>
        </p:txBody>
      </p:sp>
      <p:sp>
        <p:nvSpPr>
          <p:cNvPr id="151" name="Google Shape;634;p33">
            <a:extLst>
              <a:ext uri="{FF2B5EF4-FFF2-40B4-BE49-F238E27FC236}">
                <a16:creationId xmlns:a16="http://schemas.microsoft.com/office/drawing/2014/main" id="{DC5E1AB8-977A-4EF0-B5CE-8FB47BA3CF7B}"/>
              </a:ext>
            </a:extLst>
          </p:cNvPr>
          <p:cNvSpPr txBox="1"/>
          <p:nvPr/>
        </p:nvSpPr>
        <p:spPr>
          <a:xfrm>
            <a:off x="7307432" y="4340487"/>
            <a:ext cx="2414016" cy="6340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3200" b="1" i="0" u="none" strike="noStrike" kern="0" cap="none" spc="0" normalizeH="0" baseline="0" noProof="0">
                <a:ln>
                  <a:noFill/>
                </a:ln>
                <a:effectLst/>
                <a:uLnTx/>
                <a:uFillTx/>
                <a:cs typeface="Calibri" panose="020F0502020204030204" pitchFamily="34" charset="0"/>
                <a:sym typeface="Fira Sans Extra Condensed"/>
              </a:rPr>
              <a:t>8</a:t>
            </a:r>
            <a:endParaRPr kumimoji="0" lang="en" sz="3200" b="1" i="0" u="none" strike="noStrike" kern="0" cap="none" spc="0" normalizeH="0" baseline="0" noProof="0">
              <a:ln>
                <a:noFill/>
              </a:ln>
              <a:effectLst/>
              <a:uLnTx/>
              <a:uFillTx/>
              <a:ea typeface="Fira Sans Extra Condensed"/>
              <a:cs typeface="Calibri" panose="020F0502020204030204" pitchFamily="34" charset="0"/>
              <a:sym typeface="Fira Sans Extra Condensed"/>
            </a:endParaRPr>
          </a:p>
        </p:txBody>
      </p:sp>
      <p:sp>
        <p:nvSpPr>
          <p:cNvPr id="152" name="Google Shape;634;p33">
            <a:extLst>
              <a:ext uri="{FF2B5EF4-FFF2-40B4-BE49-F238E27FC236}">
                <a16:creationId xmlns:a16="http://schemas.microsoft.com/office/drawing/2014/main" id="{A2FAB6F0-7D9E-4082-931D-19630D28BDE5}"/>
              </a:ext>
            </a:extLst>
          </p:cNvPr>
          <p:cNvSpPr txBox="1"/>
          <p:nvPr/>
        </p:nvSpPr>
        <p:spPr>
          <a:xfrm>
            <a:off x="7307430" y="5473611"/>
            <a:ext cx="2414016" cy="6340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3200" b="1" i="0" u="none" strike="noStrike" kern="0" cap="none" spc="0" normalizeH="0" baseline="0" noProof="0">
                <a:ln>
                  <a:noFill/>
                </a:ln>
                <a:effectLst/>
                <a:uLnTx/>
                <a:uFillTx/>
                <a:cs typeface="Calibri" panose="020F0502020204030204" pitchFamily="34" charset="0"/>
                <a:sym typeface="Fira Sans Extra Condensed"/>
              </a:rPr>
              <a:t>5</a:t>
            </a:r>
            <a:endParaRPr kumimoji="0" lang="en" sz="3200" b="1" i="0" u="none" strike="noStrike" kern="0" cap="none" spc="0" normalizeH="0" baseline="0" noProof="0">
              <a:ln>
                <a:noFill/>
              </a:ln>
              <a:effectLst/>
              <a:uLnTx/>
              <a:uFillTx/>
              <a:ea typeface="Fira Sans Extra Condensed"/>
              <a:cs typeface="Calibri" panose="020F0502020204030204" pitchFamily="34" charset="0"/>
              <a:sym typeface="Fira Sans Extra Condensed"/>
            </a:endParaRPr>
          </a:p>
        </p:txBody>
      </p:sp>
      <p:sp>
        <p:nvSpPr>
          <p:cNvPr id="20" name="Google Shape;636;p33">
            <a:extLst>
              <a:ext uri="{FF2B5EF4-FFF2-40B4-BE49-F238E27FC236}">
                <a16:creationId xmlns:a16="http://schemas.microsoft.com/office/drawing/2014/main" id="{CA7CEA95-ACDA-4BEE-8AA0-1F9E605B1AF5}"/>
              </a:ext>
            </a:extLst>
          </p:cNvPr>
          <p:cNvSpPr/>
          <p:nvPr/>
        </p:nvSpPr>
        <p:spPr>
          <a:xfrm>
            <a:off x="7325360" y="1409737"/>
            <a:ext cx="2143376" cy="629600"/>
          </a:xfrm>
          <a:prstGeom prst="roundRect">
            <a:avLst>
              <a:gd name="adj" fmla="val 50000"/>
            </a:avLst>
          </a:prstGeom>
          <a:solidFill>
            <a:schemeClr val="accent6"/>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1" i="0" u="none" strike="noStrike" kern="0" cap="none" spc="0" normalizeH="0" baseline="0" noProof="0">
                <a:ln>
                  <a:noFill/>
                </a:ln>
                <a:solidFill>
                  <a:srgbClr val="000000"/>
                </a:solidFill>
                <a:effectLst/>
                <a:uLnTx/>
                <a:uFillTx/>
                <a:cs typeface="Calibri" panose="020F0502020204030204" pitchFamily="34" charset="0"/>
                <a:sym typeface="Arial"/>
              </a:rPr>
              <a:t>Search Score</a:t>
            </a:r>
          </a:p>
        </p:txBody>
      </p:sp>
      <p:sp>
        <p:nvSpPr>
          <p:cNvPr id="22" name="Google Shape;636;p33">
            <a:extLst>
              <a:ext uri="{FF2B5EF4-FFF2-40B4-BE49-F238E27FC236}">
                <a16:creationId xmlns:a16="http://schemas.microsoft.com/office/drawing/2014/main" id="{339468C3-6E27-4A40-AF48-4184A64BCB84}"/>
              </a:ext>
            </a:extLst>
          </p:cNvPr>
          <p:cNvSpPr/>
          <p:nvPr/>
        </p:nvSpPr>
        <p:spPr>
          <a:xfrm>
            <a:off x="9682203" y="1364841"/>
            <a:ext cx="2273576" cy="629600"/>
          </a:xfrm>
          <a:prstGeom prst="roundRect">
            <a:avLst>
              <a:gd name="adj" fmla="val 50000"/>
            </a:avLst>
          </a:prstGeom>
          <a:solidFill>
            <a:schemeClr val="accent6"/>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1" i="0" u="none" strike="noStrike" kern="0" cap="none" spc="0" normalizeH="0" baseline="0" noProof="0">
                <a:ln>
                  <a:noFill/>
                </a:ln>
                <a:solidFill>
                  <a:srgbClr val="000000"/>
                </a:solidFill>
                <a:effectLst/>
                <a:uLnTx/>
                <a:uFillTx/>
                <a:cs typeface="Calibri" panose="020F0502020204030204" pitchFamily="34" charset="0"/>
                <a:sym typeface="Arial"/>
              </a:rPr>
              <a:t>Transact Score</a:t>
            </a:r>
          </a:p>
        </p:txBody>
      </p:sp>
      <p:sp>
        <p:nvSpPr>
          <p:cNvPr id="23" name="Google Shape;634;p33">
            <a:extLst>
              <a:ext uri="{FF2B5EF4-FFF2-40B4-BE49-F238E27FC236}">
                <a16:creationId xmlns:a16="http://schemas.microsoft.com/office/drawing/2014/main" id="{7B19E0B0-088E-4C0E-BC6A-0AE3E080E369}"/>
              </a:ext>
            </a:extLst>
          </p:cNvPr>
          <p:cNvSpPr txBox="1"/>
          <p:nvPr/>
        </p:nvSpPr>
        <p:spPr>
          <a:xfrm>
            <a:off x="9468736" y="3246685"/>
            <a:ext cx="2414016" cy="6340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3200" b="1" i="0" u="none" strike="noStrike" kern="0" cap="none" spc="0" normalizeH="0" baseline="0" noProof="0">
                <a:ln>
                  <a:noFill/>
                </a:ln>
                <a:effectLst/>
                <a:uLnTx/>
                <a:uFillTx/>
                <a:ea typeface="Fira Sans Extra Condensed"/>
                <a:cs typeface="Calibri" panose="020F0502020204030204" pitchFamily="34" charset="0"/>
                <a:sym typeface="Fira Sans Extra Condensed"/>
              </a:rPr>
              <a:t>5</a:t>
            </a:r>
          </a:p>
        </p:txBody>
      </p:sp>
      <p:sp>
        <p:nvSpPr>
          <p:cNvPr id="24" name="Google Shape;641;p33">
            <a:extLst>
              <a:ext uri="{FF2B5EF4-FFF2-40B4-BE49-F238E27FC236}">
                <a16:creationId xmlns:a16="http://schemas.microsoft.com/office/drawing/2014/main" id="{EBAA9F4F-1436-4D56-AC3E-66CE2AD0F86E}"/>
              </a:ext>
            </a:extLst>
          </p:cNvPr>
          <p:cNvSpPr txBox="1"/>
          <p:nvPr/>
        </p:nvSpPr>
        <p:spPr>
          <a:xfrm>
            <a:off x="9468737" y="2057570"/>
            <a:ext cx="2417981" cy="6340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3200" b="1" i="0" u="none" strike="noStrike" kern="0" cap="none" spc="0" normalizeH="0" baseline="0" noProof="0">
                <a:ln>
                  <a:noFill/>
                </a:ln>
                <a:effectLst/>
                <a:uLnTx/>
                <a:uFillTx/>
                <a:ea typeface="Fira Sans Extra Condensed"/>
                <a:cs typeface="Calibri" panose="020F0502020204030204" pitchFamily="34" charset="0"/>
                <a:sym typeface="Fira Sans Extra Condensed"/>
              </a:rPr>
              <a:t>24</a:t>
            </a:r>
          </a:p>
        </p:txBody>
      </p:sp>
      <p:sp>
        <p:nvSpPr>
          <p:cNvPr id="25" name="Google Shape;634;p33">
            <a:extLst>
              <a:ext uri="{FF2B5EF4-FFF2-40B4-BE49-F238E27FC236}">
                <a16:creationId xmlns:a16="http://schemas.microsoft.com/office/drawing/2014/main" id="{27EEB374-3A65-4303-8CE4-25DFC00F3CC5}"/>
              </a:ext>
            </a:extLst>
          </p:cNvPr>
          <p:cNvSpPr txBox="1"/>
          <p:nvPr/>
        </p:nvSpPr>
        <p:spPr>
          <a:xfrm>
            <a:off x="9468738" y="4335325"/>
            <a:ext cx="2414016" cy="6340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3200" b="1" i="0" u="none" strike="noStrike" kern="0" cap="none" spc="0" normalizeH="0" baseline="0" noProof="0">
                <a:ln>
                  <a:noFill/>
                </a:ln>
                <a:effectLst/>
                <a:uLnTx/>
                <a:uFillTx/>
                <a:cs typeface="Calibri" panose="020F0502020204030204" pitchFamily="34" charset="0"/>
                <a:sym typeface="Fira Sans Extra Condensed"/>
              </a:rPr>
              <a:t>0.8</a:t>
            </a:r>
            <a:endParaRPr kumimoji="0" lang="en" sz="3200" b="1" i="0" u="none" strike="noStrike" kern="0" cap="none" spc="0" normalizeH="0" baseline="0" noProof="0">
              <a:ln>
                <a:noFill/>
              </a:ln>
              <a:effectLst/>
              <a:uLnTx/>
              <a:uFillTx/>
              <a:ea typeface="Fira Sans Extra Condensed"/>
              <a:cs typeface="Calibri" panose="020F0502020204030204" pitchFamily="34" charset="0"/>
              <a:sym typeface="Fira Sans Extra Condensed"/>
            </a:endParaRPr>
          </a:p>
        </p:txBody>
      </p:sp>
      <p:sp>
        <p:nvSpPr>
          <p:cNvPr id="26" name="Google Shape;634;p33">
            <a:extLst>
              <a:ext uri="{FF2B5EF4-FFF2-40B4-BE49-F238E27FC236}">
                <a16:creationId xmlns:a16="http://schemas.microsoft.com/office/drawing/2014/main" id="{2CD7DE5C-D5BD-467A-B023-59648C38FEDC}"/>
              </a:ext>
            </a:extLst>
          </p:cNvPr>
          <p:cNvSpPr txBox="1"/>
          <p:nvPr/>
        </p:nvSpPr>
        <p:spPr>
          <a:xfrm>
            <a:off x="9468736" y="5468449"/>
            <a:ext cx="2414016" cy="6340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3200" b="1" i="0" u="none" strike="noStrike" kern="0" cap="none" spc="0" normalizeH="0" baseline="0" noProof="0">
                <a:ln>
                  <a:noFill/>
                </a:ln>
                <a:effectLst/>
                <a:uLnTx/>
                <a:uFillTx/>
                <a:ea typeface="Fira Sans Extra Condensed"/>
                <a:cs typeface="Calibri" panose="020F0502020204030204" pitchFamily="34" charset="0"/>
                <a:sym typeface="Fira Sans Extra Condensed"/>
              </a:rPr>
              <a:t>~0</a:t>
            </a:r>
          </a:p>
        </p:txBody>
      </p:sp>
      <p:sp>
        <p:nvSpPr>
          <p:cNvPr id="27" name="Google Shape;511;p30">
            <a:extLst>
              <a:ext uri="{FF2B5EF4-FFF2-40B4-BE49-F238E27FC236}">
                <a16:creationId xmlns:a16="http://schemas.microsoft.com/office/drawing/2014/main" id="{89E460B0-9F51-494A-A063-7CD2E3EBF448}"/>
              </a:ext>
            </a:extLst>
          </p:cNvPr>
          <p:cNvSpPr/>
          <p:nvPr/>
        </p:nvSpPr>
        <p:spPr>
          <a:xfrm>
            <a:off x="2308664" y="6246255"/>
            <a:ext cx="8562536" cy="498212"/>
          </a:xfrm>
          <a:prstGeom prst="roundRect">
            <a:avLst>
              <a:gd name="adj" fmla="val 19230"/>
            </a:avLst>
          </a:pr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600" b="0" i="0" u="none" strike="noStrike" kern="0" cap="none" spc="0" normalizeH="0" baseline="0" noProof="0">
                <a:ln>
                  <a:noFill/>
                </a:ln>
                <a:solidFill>
                  <a:srgbClr val="000000"/>
                </a:solidFill>
                <a:effectLst/>
                <a:uLnTx/>
                <a:uFillTx/>
                <a:latin typeface="Fira Sans" panose="020B0503050000020004" pitchFamily="34" charset="0"/>
                <a:ea typeface="+mn-ea"/>
                <a:cs typeface="Arial"/>
                <a:sym typeface="Arial"/>
              </a:rPr>
              <a:t>*Scores are weighted on recency and vary from 1(lowest) to 100(highest).</a:t>
            </a:r>
            <a:endParaRPr kumimoji="0" sz="1600" b="0" i="0" u="none" strike="noStrike" kern="0" cap="none" spc="0" normalizeH="0" baseline="0" noProof="0">
              <a:ln>
                <a:noFill/>
              </a:ln>
              <a:solidFill>
                <a:srgbClr val="000000"/>
              </a:solidFill>
              <a:effectLst/>
              <a:uLnTx/>
              <a:uFillTx/>
              <a:latin typeface="Fira Sans" panose="020B0503050000020004" pitchFamily="34" charset="0"/>
              <a:ea typeface="+mn-ea"/>
              <a:cs typeface="Arial"/>
              <a:sym typeface="Arial"/>
            </a:endParaRPr>
          </a:p>
        </p:txBody>
      </p:sp>
      <p:grpSp>
        <p:nvGrpSpPr>
          <p:cNvPr id="28" name="Google Shape;628;p33">
            <a:extLst>
              <a:ext uri="{FF2B5EF4-FFF2-40B4-BE49-F238E27FC236}">
                <a16:creationId xmlns:a16="http://schemas.microsoft.com/office/drawing/2014/main" id="{F59A6EB6-47DE-4D9B-BDC9-DE33CC4E9094}"/>
              </a:ext>
            </a:extLst>
          </p:cNvPr>
          <p:cNvGrpSpPr/>
          <p:nvPr/>
        </p:nvGrpSpPr>
        <p:grpSpPr>
          <a:xfrm>
            <a:off x="2202453" y="3251847"/>
            <a:ext cx="4813200" cy="629616"/>
            <a:chOff x="535103" y="4190550"/>
            <a:chExt cx="3609900" cy="472212"/>
          </a:xfrm>
        </p:grpSpPr>
        <p:sp>
          <p:nvSpPr>
            <p:cNvPr id="29" name="Google Shape;629;p33">
              <a:extLst>
                <a:ext uri="{FF2B5EF4-FFF2-40B4-BE49-F238E27FC236}">
                  <a16:creationId xmlns:a16="http://schemas.microsoft.com/office/drawing/2014/main" id="{A73D44D8-8CA1-483D-869D-82F9BA08B4E8}"/>
                </a:ext>
              </a:extLst>
            </p:cNvPr>
            <p:cNvSpPr/>
            <p:nvPr/>
          </p:nvSpPr>
          <p:spPr>
            <a:xfrm>
              <a:off x="535103" y="4190550"/>
              <a:ext cx="3609900" cy="472200"/>
            </a:xfrm>
            <a:prstGeom prst="roundRect">
              <a:avLst>
                <a:gd name="adj" fmla="val 50000"/>
              </a:avLst>
            </a:prstGeom>
            <a:solidFill>
              <a:srgbClr val="E7E7E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000" b="0" i="0" u="none" strike="noStrike" kern="0" cap="none" spc="0" normalizeH="0" baseline="0" noProof="0">
                <a:ln>
                  <a:noFill/>
                </a:ln>
                <a:solidFill>
                  <a:sysClr val="windowText" lastClr="000000"/>
                </a:solidFill>
                <a:effectLst/>
                <a:uLnTx/>
                <a:uFillTx/>
                <a:latin typeface="+mn-lt"/>
                <a:ea typeface="+mn-ea"/>
                <a:cs typeface="Arial"/>
                <a:sym typeface="Arial"/>
              </a:endParaRPr>
            </a:p>
          </p:txBody>
        </p:sp>
        <p:sp>
          <p:nvSpPr>
            <p:cNvPr id="30" name="Google Shape;630;p33">
              <a:extLst>
                <a:ext uri="{FF2B5EF4-FFF2-40B4-BE49-F238E27FC236}">
                  <a16:creationId xmlns:a16="http://schemas.microsoft.com/office/drawing/2014/main" id="{CB4B8BD8-912F-4489-8EB8-BD1C104385B3}"/>
                </a:ext>
              </a:extLst>
            </p:cNvPr>
            <p:cNvSpPr/>
            <p:nvPr/>
          </p:nvSpPr>
          <p:spPr>
            <a:xfrm>
              <a:off x="535113" y="4190562"/>
              <a:ext cx="1026939" cy="472200"/>
            </a:xfrm>
            <a:prstGeom prst="roundRect">
              <a:avLst>
                <a:gd name="adj" fmla="val 50000"/>
              </a:avLst>
            </a:prstGeom>
            <a:solidFill>
              <a:srgbClr val="F6F09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2800" b="1" i="0" u="none" strike="noStrike" kern="0" cap="none" spc="0" normalizeH="0" baseline="0" noProof="0">
                  <a:ln>
                    <a:noFill/>
                  </a:ln>
                  <a:solidFill>
                    <a:sysClr val="windowText" lastClr="000000"/>
                  </a:solidFill>
                  <a:effectLst/>
                  <a:uLnTx/>
                  <a:uFillTx/>
                  <a:latin typeface="+mn-lt"/>
                  <a:ea typeface="+mn-ea"/>
                  <a:cs typeface="Arial"/>
                  <a:sym typeface="Arial"/>
                </a:rPr>
                <a:t>21%</a:t>
              </a:r>
              <a:endParaRPr kumimoji="0" sz="2800" b="0" i="0" u="none" strike="noStrike" kern="0" cap="none" spc="0" normalizeH="0" baseline="0" noProof="0">
                <a:ln>
                  <a:noFill/>
                </a:ln>
                <a:solidFill>
                  <a:sysClr val="windowText" lastClr="000000"/>
                </a:solidFill>
                <a:effectLst/>
                <a:uLnTx/>
                <a:uFillTx/>
                <a:latin typeface="+mn-lt"/>
                <a:ea typeface="+mn-ea"/>
                <a:cs typeface="Arial"/>
                <a:sym typeface="Arial"/>
              </a:endParaRPr>
            </a:p>
          </p:txBody>
        </p:sp>
      </p:grpSp>
      <p:grpSp>
        <p:nvGrpSpPr>
          <p:cNvPr id="32" name="Google Shape;635;p33">
            <a:extLst>
              <a:ext uri="{FF2B5EF4-FFF2-40B4-BE49-F238E27FC236}">
                <a16:creationId xmlns:a16="http://schemas.microsoft.com/office/drawing/2014/main" id="{209658E7-9031-4F2D-86EC-D83C1B6A2019}"/>
              </a:ext>
            </a:extLst>
          </p:cNvPr>
          <p:cNvGrpSpPr/>
          <p:nvPr/>
        </p:nvGrpSpPr>
        <p:grpSpPr>
          <a:xfrm>
            <a:off x="2202454" y="2144851"/>
            <a:ext cx="4813100" cy="629616"/>
            <a:chOff x="4998993" y="4190550"/>
            <a:chExt cx="3609825" cy="472212"/>
          </a:xfrm>
        </p:grpSpPr>
        <p:sp>
          <p:nvSpPr>
            <p:cNvPr id="33" name="Google Shape;636;p33">
              <a:extLst>
                <a:ext uri="{FF2B5EF4-FFF2-40B4-BE49-F238E27FC236}">
                  <a16:creationId xmlns:a16="http://schemas.microsoft.com/office/drawing/2014/main" id="{AA26BD27-2CB0-41FB-ACFB-AE1BD625618F}"/>
                </a:ext>
              </a:extLst>
            </p:cNvPr>
            <p:cNvSpPr/>
            <p:nvPr/>
          </p:nvSpPr>
          <p:spPr>
            <a:xfrm>
              <a:off x="5001318" y="4190550"/>
              <a:ext cx="3607500" cy="472200"/>
            </a:xfrm>
            <a:prstGeom prst="roundRect">
              <a:avLst>
                <a:gd name="adj" fmla="val 50000"/>
              </a:avLst>
            </a:prstGeom>
            <a:solidFill>
              <a:srgbClr val="E7E7E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000" b="0" i="0" u="none" strike="noStrike" kern="0" cap="none" spc="0" normalizeH="0" baseline="0" noProof="0">
                <a:ln>
                  <a:noFill/>
                </a:ln>
                <a:solidFill>
                  <a:sysClr val="windowText" lastClr="000000"/>
                </a:solidFill>
                <a:effectLst/>
                <a:uLnTx/>
                <a:uFillTx/>
                <a:latin typeface="+mn-lt"/>
                <a:ea typeface="+mn-ea"/>
                <a:cs typeface="Arial"/>
                <a:sym typeface="Arial"/>
              </a:endParaRPr>
            </a:p>
          </p:txBody>
        </p:sp>
        <p:sp>
          <p:nvSpPr>
            <p:cNvPr id="34" name="Google Shape;637;p33">
              <a:extLst>
                <a:ext uri="{FF2B5EF4-FFF2-40B4-BE49-F238E27FC236}">
                  <a16:creationId xmlns:a16="http://schemas.microsoft.com/office/drawing/2014/main" id="{6CE42498-5ACD-4D07-A660-5F410D755279}"/>
                </a:ext>
              </a:extLst>
            </p:cNvPr>
            <p:cNvSpPr/>
            <p:nvPr/>
          </p:nvSpPr>
          <p:spPr>
            <a:xfrm>
              <a:off x="4998993" y="4190562"/>
              <a:ext cx="1458270" cy="472200"/>
            </a:xfrm>
            <a:prstGeom prst="roundRect">
              <a:avLst>
                <a:gd name="adj" fmla="val 50000"/>
              </a:avLst>
            </a:prstGeom>
            <a:solidFill>
              <a:srgbClr val="BEF7C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2800" b="1" i="0" u="none" strike="noStrike" kern="0" cap="none" spc="0" normalizeH="0" baseline="0" noProof="0">
                  <a:ln>
                    <a:noFill/>
                  </a:ln>
                  <a:solidFill>
                    <a:sysClr val="windowText" lastClr="000000"/>
                  </a:solidFill>
                  <a:effectLst/>
                  <a:uLnTx/>
                  <a:uFillTx/>
                  <a:latin typeface="+mn-lt"/>
                  <a:ea typeface="+mn-ea"/>
                  <a:cs typeface="Arial"/>
                  <a:sym typeface="Arial"/>
                </a:rPr>
                <a:t>28%</a:t>
              </a:r>
              <a:endParaRPr kumimoji="0" sz="2800" b="1" i="0" u="none" strike="noStrike" kern="0" cap="none" spc="0" normalizeH="0" baseline="0" noProof="0">
                <a:ln>
                  <a:noFill/>
                </a:ln>
                <a:solidFill>
                  <a:sysClr val="windowText" lastClr="000000"/>
                </a:solidFill>
                <a:effectLst/>
                <a:uLnTx/>
                <a:uFillTx/>
                <a:latin typeface="+mn-lt"/>
                <a:ea typeface="+mn-ea"/>
                <a:cs typeface="Arial"/>
                <a:sym typeface="Arial"/>
              </a:endParaRPr>
            </a:p>
          </p:txBody>
        </p:sp>
      </p:grpSp>
      <p:grpSp>
        <p:nvGrpSpPr>
          <p:cNvPr id="35" name="Google Shape;628;p33">
            <a:extLst>
              <a:ext uri="{FF2B5EF4-FFF2-40B4-BE49-F238E27FC236}">
                <a16:creationId xmlns:a16="http://schemas.microsoft.com/office/drawing/2014/main" id="{0D30B519-4646-4B00-B63D-43FEC713BF62}"/>
              </a:ext>
            </a:extLst>
          </p:cNvPr>
          <p:cNvGrpSpPr/>
          <p:nvPr/>
        </p:nvGrpSpPr>
        <p:grpSpPr>
          <a:xfrm>
            <a:off x="2202453" y="4358827"/>
            <a:ext cx="4813200" cy="629616"/>
            <a:chOff x="535103" y="4190550"/>
            <a:chExt cx="3609900" cy="472212"/>
          </a:xfrm>
        </p:grpSpPr>
        <p:sp>
          <p:nvSpPr>
            <p:cNvPr id="36" name="Google Shape;629;p33">
              <a:extLst>
                <a:ext uri="{FF2B5EF4-FFF2-40B4-BE49-F238E27FC236}">
                  <a16:creationId xmlns:a16="http://schemas.microsoft.com/office/drawing/2014/main" id="{7B8AFBB3-C3E5-476C-A917-AD12FE8F6C4F}"/>
                </a:ext>
              </a:extLst>
            </p:cNvPr>
            <p:cNvSpPr/>
            <p:nvPr/>
          </p:nvSpPr>
          <p:spPr>
            <a:xfrm>
              <a:off x="535103" y="4190550"/>
              <a:ext cx="3609900" cy="472200"/>
            </a:xfrm>
            <a:prstGeom prst="roundRect">
              <a:avLst>
                <a:gd name="adj" fmla="val 50000"/>
              </a:avLst>
            </a:prstGeom>
            <a:solidFill>
              <a:srgbClr val="E7E7E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000" b="0" i="0" u="none" strike="noStrike" kern="0" cap="none" spc="0" normalizeH="0" baseline="0" noProof="0">
                <a:ln>
                  <a:noFill/>
                </a:ln>
                <a:solidFill>
                  <a:sysClr val="windowText" lastClr="000000"/>
                </a:solidFill>
                <a:effectLst/>
                <a:uLnTx/>
                <a:uFillTx/>
                <a:latin typeface="+mn-lt"/>
                <a:ea typeface="+mn-ea"/>
                <a:cs typeface="Arial"/>
                <a:sym typeface="Arial"/>
              </a:endParaRPr>
            </a:p>
          </p:txBody>
        </p:sp>
        <p:sp>
          <p:nvSpPr>
            <p:cNvPr id="37" name="Google Shape;630;p33">
              <a:extLst>
                <a:ext uri="{FF2B5EF4-FFF2-40B4-BE49-F238E27FC236}">
                  <a16:creationId xmlns:a16="http://schemas.microsoft.com/office/drawing/2014/main" id="{462CEE76-82EF-4DC4-92DB-0DE6B184EA62}"/>
                </a:ext>
              </a:extLst>
            </p:cNvPr>
            <p:cNvSpPr/>
            <p:nvPr/>
          </p:nvSpPr>
          <p:spPr>
            <a:xfrm>
              <a:off x="535113" y="4190562"/>
              <a:ext cx="1734305" cy="472200"/>
            </a:xfrm>
            <a:prstGeom prst="roundRect">
              <a:avLst>
                <a:gd name="adj" fmla="val 50000"/>
              </a:avLst>
            </a:prstGeom>
            <a:solidFill>
              <a:srgbClr val="31E8E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2800" b="1" i="0" u="none" strike="noStrike" kern="0" cap="none" spc="0" normalizeH="0" baseline="0" noProof="0">
                  <a:ln>
                    <a:noFill/>
                  </a:ln>
                  <a:solidFill>
                    <a:sysClr val="windowText" lastClr="000000"/>
                  </a:solidFill>
                  <a:effectLst/>
                  <a:uLnTx/>
                  <a:uFillTx/>
                  <a:latin typeface="+mn-lt"/>
                  <a:ea typeface="+mn-ea"/>
                  <a:cs typeface="Arial"/>
                  <a:sym typeface="Arial"/>
                </a:rPr>
                <a:t>29%</a:t>
              </a:r>
              <a:endParaRPr kumimoji="0" sz="2800" b="0" i="0" u="none" strike="noStrike" kern="0" cap="none" spc="0" normalizeH="0" baseline="0" noProof="0">
                <a:ln>
                  <a:noFill/>
                </a:ln>
                <a:solidFill>
                  <a:sysClr val="windowText" lastClr="000000"/>
                </a:solidFill>
                <a:effectLst/>
                <a:uLnTx/>
                <a:uFillTx/>
                <a:latin typeface="+mn-lt"/>
                <a:ea typeface="+mn-ea"/>
                <a:cs typeface="Arial"/>
                <a:sym typeface="Arial"/>
              </a:endParaRPr>
            </a:p>
          </p:txBody>
        </p:sp>
      </p:grpSp>
      <p:grpSp>
        <p:nvGrpSpPr>
          <p:cNvPr id="38" name="Google Shape;628;p33">
            <a:extLst>
              <a:ext uri="{FF2B5EF4-FFF2-40B4-BE49-F238E27FC236}">
                <a16:creationId xmlns:a16="http://schemas.microsoft.com/office/drawing/2014/main" id="{6B989C1B-8158-42DD-A094-DA5234446F00}"/>
              </a:ext>
            </a:extLst>
          </p:cNvPr>
          <p:cNvGrpSpPr/>
          <p:nvPr/>
        </p:nvGrpSpPr>
        <p:grpSpPr>
          <a:xfrm>
            <a:off x="2202354" y="5436791"/>
            <a:ext cx="4813200" cy="629616"/>
            <a:chOff x="535103" y="4190550"/>
            <a:chExt cx="3609900" cy="472212"/>
          </a:xfrm>
        </p:grpSpPr>
        <p:sp>
          <p:nvSpPr>
            <p:cNvPr id="39" name="Google Shape;629;p33">
              <a:extLst>
                <a:ext uri="{FF2B5EF4-FFF2-40B4-BE49-F238E27FC236}">
                  <a16:creationId xmlns:a16="http://schemas.microsoft.com/office/drawing/2014/main" id="{FDF3F4E2-E15C-4BDA-BDC4-FA654134210E}"/>
                </a:ext>
              </a:extLst>
            </p:cNvPr>
            <p:cNvSpPr/>
            <p:nvPr/>
          </p:nvSpPr>
          <p:spPr>
            <a:xfrm>
              <a:off x="535103" y="4190550"/>
              <a:ext cx="3609900" cy="472200"/>
            </a:xfrm>
            <a:prstGeom prst="roundRect">
              <a:avLst>
                <a:gd name="adj" fmla="val 50000"/>
              </a:avLst>
            </a:prstGeom>
            <a:solidFill>
              <a:srgbClr val="E7E7E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000" b="0" i="0" u="none" strike="noStrike" kern="0" cap="none" spc="0" normalizeH="0" baseline="0" noProof="0">
                <a:ln>
                  <a:noFill/>
                </a:ln>
                <a:solidFill>
                  <a:sysClr val="windowText" lastClr="000000"/>
                </a:solidFill>
                <a:effectLst/>
                <a:uLnTx/>
                <a:uFillTx/>
                <a:latin typeface="+mn-lt"/>
                <a:ea typeface="+mn-ea"/>
                <a:cs typeface="Arial"/>
                <a:sym typeface="Arial"/>
              </a:endParaRPr>
            </a:p>
          </p:txBody>
        </p:sp>
        <p:sp>
          <p:nvSpPr>
            <p:cNvPr id="40" name="Google Shape;630;p33">
              <a:extLst>
                <a:ext uri="{FF2B5EF4-FFF2-40B4-BE49-F238E27FC236}">
                  <a16:creationId xmlns:a16="http://schemas.microsoft.com/office/drawing/2014/main" id="{01CFC84A-FC42-48E3-955D-06B07DFBE219}"/>
                </a:ext>
              </a:extLst>
            </p:cNvPr>
            <p:cNvSpPr/>
            <p:nvPr/>
          </p:nvSpPr>
          <p:spPr>
            <a:xfrm>
              <a:off x="535113" y="4190562"/>
              <a:ext cx="870446" cy="472200"/>
            </a:xfrm>
            <a:prstGeom prst="roundRect">
              <a:avLst>
                <a:gd name="adj" fmla="val 50000"/>
              </a:avLst>
            </a:prstGeom>
            <a:solidFill>
              <a:srgbClr val="F6F09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2800" b="1" i="0" u="none" strike="noStrike" kern="0" cap="none" spc="0" normalizeH="0" baseline="0" noProof="0">
                  <a:ln>
                    <a:noFill/>
                  </a:ln>
                  <a:solidFill>
                    <a:sysClr val="windowText" lastClr="000000"/>
                  </a:solidFill>
                  <a:effectLst/>
                  <a:uLnTx/>
                  <a:uFillTx/>
                  <a:latin typeface="+mn-lt"/>
                  <a:ea typeface="+mn-ea"/>
                  <a:cs typeface="Arial"/>
                  <a:sym typeface="Arial"/>
                </a:rPr>
                <a:t>22%</a:t>
              </a:r>
              <a:endParaRPr kumimoji="0" sz="2800" b="0" i="0" u="none" strike="noStrike" kern="0" cap="none" spc="0" normalizeH="0" baseline="0" noProof="0">
                <a:ln>
                  <a:noFill/>
                </a:ln>
                <a:solidFill>
                  <a:sysClr val="windowText" lastClr="000000"/>
                </a:solidFill>
                <a:effectLst/>
                <a:uLnTx/>
                <a:uFillTx/>
                <a:latin typeface="+mn-lt"/>
                <a:ea typeface="+mn-ea"/>
                <a:cs typeface="Arial"/>
                <a:sym typeface="Arial"/>
              </a:endParaRPr>
            </a:p>
          </p:txBody>
        </p:sp>
      </p:grpSp>
      <p:pic>
        <p:nvPicPr>
          <p:cNvPr id="41" name="Picture 3">
            <a:extLst>
              <a:ext uri="{FF2B5EF4-FFF2-40B4-BE49-F238E27FC236}">
                <a16:creationId xmlns:a16="http://schemas.microsoft.com/office/drawing/2014/main" id="{FEDC2469-180D-4AD2-932D-389FABBE3B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275"/>
            <a:ext cx="12192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6" descr="Logo&#10;&#10;Description automatically generated">
            <a:extLst>
              <a:ext uri="{FF2B5EF4-FFF2-40B4-BE49-F238E27FC236}">
                <a16:creationId xmlns:a16="http://schemas.microsoft.com/office/drawing/2014/main" id="{66F9EA2A-EF4C-4B72-A4BD-3EA1C3DE54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itle 1">
            <a:extLst>
              <a:ext uri="{FF2B5EF4-FFF2-40B4-BE49-F238E27FC236}">
                <a16:creationId xmlns:a16="http://schemas.microsoft.com/office/drawing/2014/main" id="{8788E05B-5458-4146-9D69-61A34F959A05}"/>
              </a:ext>
            </a:extLst>
          </p:cNvPr>
          <p:cNvSpPr txBox="1">
            <a:spLocks/>
          </p:cNvSpPr>
          <p:nvPr/>
        </p:nvSpPr>
        <p:spPr>
          <a:xfrm>
            <a:off x="617220" y="99585"/>
            <a:ext cx="8481060" cy="908050"/>
          </a:xfrm>
          <a:prstGeom prst="rect">
            <a:avLst/>
          </a:prstGeom>
          <a:noFill/>
          <a:ln>
            <a:noFill/>
          </a:ln>
        </p:spPr>
        <p:txBody>
          <a:bodyPr spcFirstLastPara="1" wrap="square" lIns="91425" tIns="91425" rIns="91425" bIns="91425" anchor="t" anchorCtr="0">
            <a:normAutofit fontScale="900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SemiBold"/>
              <a:buNone/>
              <a:defRPr sz="36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eaLnBrk="1" fontAlgn="auto" hangingPunct="1">
              <a:defRPr/>
            </a:pPr>
            <a:r>
              <a:rPr lang="en-AU" sz="3200" kern="0">
                <a:latin typeface="+mn-lt"/>
              </a:rPr>
              <a:t>Scoring searches and transactions based on recency</a:t>
            </a:r>
            <a:endParaRPr lang="en-AU" sz="3200" kern="0"/>
          </a:p>
        </p:txBody>
      </p:sp>
      <p:pic>
        <p:nvPicPr>
          <p:cNvPr id="44" name="Picture 43">
            <a:extLst>
              <a:ext uri="{FF2B5EF4-FFF2-40B4-BE49-F238E27FC236}">
                <a16:creationId xmlns:a16="http://schemas.microsoft.com/office/drawing/2014/main" id="{97783F84-00D2-4539-8FDC-C7039DC3087F}"/>
              </a:ext>
            </a:extLst>
          </p:cNvPr>
          <p:cNvPicPr>
            <a:picLocks noChangeAspect="1"/>
          </p:cNvPicPr>
          <p:nvPr/>
        </p:nvPicPr>
        <p:blipFill rotWithShape="1">
          <a:blip r:embed="rId5"/>
          <a:srcRect l="48558" b="15674"/>
          <a:stretch/>
        </p:blipFill>
        <p:spPr>
          <a:xfrm>
            <a:off x="0" y="3485562"/>
            <a:ext cx="2097282" cy="3372438"/>
          </a:xfrm>
          <a:prstGeom prst="rect">
            <a:avLst/>
          </a:prstGeom>
        </p:spPr>
      </p:pic>
      <p:sp>
        <p:nvSpPr>
          <p:cNvPr id="45" name="Google Shape;634;p33">
            <a:extLst>
              <a:ext uri="{FF2B5EF4-FFF2-40B4-BE49-F238E27FC236}">
                <a16:creationId xmlns:a16="http://schemas.microsoft.com/office/drawing/2014/main" id="{51E9BD43-D845-4B1A-B950-5C1053F8E8EB}"/>
              </a:ext>
            </a:extLst>
          </p:cNvPr>
          <p:cNvSpPr txBox="1"/>
          <p:nvPr/>
        </p:nvSpPr>
        <p:spPr>
          <a:xfrm>
            <a:off x="4542816" y="3302759"/>
            <a:ext cx="4813199" cy="634000"/>
          </a:xfrm>
          <a:prstGeom prst="rect">
            <a:avLst/>
          </a:prstGeom>
          <a:noFill/>
          <a:ln>
            <a:noFill/>
          </a:ln>
        </p:spPr>
        <p:txBody>
          <a:bodyPr spcFirstLastPara="1" wrap="square" lIns="121900" tIns="121900" rIns="121900" bIns="121900" anchor="ctr" anchorCtr="0">
            <a:noAutofit/>
          </a:bodyPr>
          <a:lstStyle/>
          <a:p>
            <a:pPr marL="0" marR="0" lvl="0" indent="0" defTabSz="1219170" rtl="0" eaLnBrk="1" fontAlgn="auto" latinLnBrk="0" hangingPunct="1">
              <a:lnSpc>
                <a:spcPct val="100000"/>
              </a:lnSpc>
              <a:spcBef>
                <a:spcPts val="0"/>
              </a:spcBef>
              <a:spcAft>
                <a:spcPts val="0"/>
              </a:spcAft>
              <a:buClr>
                <a:srgbClr val="000000"/>
              </a:buClr>
              <a:buSzTx/>
              <a:buFontTx/>
              <a:buNone/>
              <a:tabLst/>
              <a:defRPr/>
            </a:pPr>
            <a:r>
              <a:rPr kumimoji="0" lang="en" sz="1600" i="0" u="none" strike="noStrike" kern="0" cap="none" spc="0" normalizeH="0" baseline="0" noProof="0">
                <a:ln>
                  <a:noFill/>
                </a:ln>
                <a:effectLst/>
                <a:uLnTx/>
                <a:uFillTx/>
                <a:latin typeface="+mn-lt"/>
                <a:ea typeface="Fira Sans Extra Condensed"/>
                <a:cs typeface="Fira Sans Extra Condensed"/>
                <a:sym typeface="Fira Sans Extra Condensed"/>
              </a:rPr>
              <a:t>6 to 12 months</a:t>
            </a:r>
            <a:endParaRPr kumimoji="0" sz="1600" i="0" u="none" strike="noStrike" kern="0" cap="none" spc="0" normalizeH="0" baseline="0" noProof="0">
              <a:ln>
                <a:noFill/>
              </a:ln>
              <a:effectLst/>
              <a:uLnTx/>
              <a:uFillTx/>
              <a:latin typeface="+mn-lt"/>
              <a:ea typeface="Fira Sans Extra Condensed"/>
              <a:cs typeface="Fira Sans Extra Condensed"/>
              <a:sym typeface="Fira Sans Extra Condensed"/>
            </a:endParaRPr>
          </a:p>
        </p:txBody>
      </p:sp>
      <p:sp>
        <p:nvSpPr>
          <p:cNvPr id="46" name="Google Shape;641;p33">
            <a:extLst>
              <a:ext uri="{FF2B5EF4-FFF2-40B4-BE49-F238E27FC236}">
                <a16:creationId xmlns:a16="http://schemas.microsoft.com/office/drawing/2014/main" id="{788D23CE-15C4-4835-8E01-79569C3CBEE0}"/>
              </a:ext>
            </a:extLst>
          </p:cNvPr>
          <p:cNvSpPr txBox="1"/>
          <p:nvPr/>
        </p:nvSpPr>
        <p:spPr>
          <a:xfrm>
            <a:off x="4542815" y="2124439"/>
            <a:ext cx="2472739" cy="634000"/>
          </a:xfrm>
          <a:prstGeom prst="rect">
            <a:avLst/>
          </a:prstGeom>
          <a:noFill/>
          <a:ln>
            <a:noFill/>
          </a:ln>
        </p:spPr>
        <p:txBody>
          <a:bodyPr spcFirstLastPara="1" wrap="square" lIns="121900" tIns="121900" rIns="121900" bIns="121900" anchor="ctr" anchorCtr="0">
            <a:noAutofit/>
          </a:bodyPr>
          <a:lstStyle/>
          <a:p>
            <a:pPr marL="0" marR="0" lvl="0" indent="0" defTabSz="1219170" rtl="0" eaLnBrk="1" fontAlgn="auto" latinLnBrk="0" hangingPunct="1">
              <a:lnSpc>
                <a:spcPct val="100000"/>
              </a:lnSpc>
              <a:spcBef>
                <a:spcPts val="0"/>
              </a:spcBef>
              <a:spcAft>
                <a:spcPts val="0"/>
              </a:spcAft>
              <a:buClr>
                <a:srgbClr val="000000"/>
              </a:buClr>
              <a:buSzTx/>
              <a:buFontTx/>
              <a:buNone/>
              <a:tabLst/>
              <a:defRPr/>
            </a:pPr>
            <a:r>
              <a:rPr kumimoji="0" lang="en-US" sz="1600" i="0" u="none" strike="noStrike" kern="0" cap="none" spc="0" normalizeH="0" baseline="0" noProof="0">
                <a:ln>
                  <a:noFill/>
                </a:ln>
                <a:effectLst/>
                <a:uLnTx/>
                <a:uFillTx/>
                <a:latin typeface="+mn-lt"/>
                <a:ea typeface="Fira Sans Extra Condensed"/>
                <a:cs typeface="Fira Sans Extra Condensed"/>
                <a:sym typeface="Fira Sans Extra Condensed"/>
              </a:rPr>
              <a:t>L</a:t>
            </a:r>
            <a:r>
              <a:rPr kumimoji="0" lang="en" sz="1600" i="0" u="none" strike="noStrike" kern="0" cap="none" spc="0" normalizeH="0" baseline="0" noProof="0">
                <a:ln>
                  <a:noFill/>
                </a:ln>
                <a:effectLst/>
                <a:uLnTx/>
                <a:uFillTx/>
                <a:latin typeface="+mn-lt"/>
                <a:ea typeface="Fira Sans Extra Condensed"/>
                <a:cs typeface="Fira Sans Extra Condensed"/>
                <a:sym typeface="Fira Sans Extra Condensed"/>
              </a:rPr>
              <a:t>ast 6 months</a:t>
            </a:r>
            <a:endParaRPr kumimoji="0" sz="1600" i="0" u="none" strike="noStrike" kern="0" cap="none" spc="0" normalizeH="0" baseline="0" noProof="0">
              <a:ln>
                <a:noFill/>
              </a:ln>
              <a:effectLst/>
              <a:uLnTx/>
              <a:uFillTx/>
              <a:latin typeface="+mn-lt"/>
              <a:ea typeface="Fira Sans Extra Condensed"/>
              <a:cs typeface="Fira Sans Extra Condensed"/>
              <a:sym typeface="Fira Sans Extra Condensed"/>
            </a:endParaRPr>
          </a:p>
        </p:txBody>
      </p:sp>
      <p:sp>
        <p:nvSpPr>
          <p:cNvPr id="47" name="Google Shape;634;p33">
            <a:extLst>
              <a:ext uri="{FF2B5EF4-FFF2-40B4-BE49-F238E27FC236}">
                <a16:creationId xmlns:a16="http://schemas.microsoft.com/office/drawing/2014/main" id="{4B2446C1-496F-4E52-BE1F-A6EC70C53817}"/>
              </a:ext>
            </a:extLst>
          </p:cNvPr>
          <p:cNvSpPr txBox="1"/>
          <p:nvPr/>
        </p:nvSpPr>
        <p:spPr>
          <a:xfrm>
            <a:off x="4542817" y="4391399"/>
            <a:ext cx="4813199" cy="634000"/>
          </a:xfrm>
          <a:prstGeom prst="rect">
            <a:avLst/>
          </a:prstGeom>
          <a:noFill/>
          <a:ln>
            <a:noFill/>
          </a:ln>
        </p:spPr>
        <p:txBody>
          <a:bodyPr spcFirstLastPara="1" wrap="square" lIns="121900" tIns="121900" rIns="121900" bIns="121900" anchor="ctr" anchorCtr="0">
            <a:noAutofit/>
          </a:bodyPr>
          <a:lstStyle/>
          <a:p>
            <a:pPr marL="0" marR="0" lvl="0" indent="0" defTabSz="1219170" rtl="0" eaLnBrk="1" fontAlgn="auto" latinLnBrk="0" hangingPunct="1">
              <a:lnSpc>
                <a:spcPct val="100000"/>
              </a:lnSpc>
              <a:spcBef>
                <a:spcPts val="0"/>
              </a:spcBef>
              <a:spcAft>
                <a:spcPts val="0"/>
              </a:spcAft>
              <a:buClr>
                <a:srgbClr val="000000"/>
              </a:buClr>
              <a:buSzTx/>
              <a:buFontTx/>
              <a:buNone/>
              <a:tabLst/>
              <a:defRPr/>
            </a:pPr>
            <a:r>
              <a:rPr kumimoji="0" lang="en" sz="1600" i="0" u="none" strike="noStrike" kern="0" cap="none" spc="0" normalizeH="0" baseline="0" noProof="0">
                <a:ln>
                  <a:noFill/>
                </a:ln>
                <a:effectLst/>
                <a:uLnTx/>
                <a:uFillTx/>
                <a:latin typeface="+mn-lt"/>
                <a:ea typeface="+mn-ea"/>
                <a:cs typeface="Arial"/>
                <a:sym typeface="Fira Sans Extra Condensed"/>
              </a:rPr>
              <a:t>12 to 24 </a:t>
            </a:r>
            <a:r>
              <a:rPr kumimoji="0" lang="en" sz="1600" i="0" u="none" strike="noStrike" kern="0" cap="none" spc="0" normalizeH="0" baseline="0" noProof="0">
                <a:ln>
                  <a:noFill/>
                </a:ln>
                <a:effectLst/>
                <a:uLnTx/>
                <a:uFillTx/>
                <a:latin typeface="+mn-lt"/>
                <a:ea typeface="Fira Sans Extra Condensed"/>
                <a:cs typeface="Fira Sans Extra Condensed"/>
                <a:sym typeface="Fira Sans Extra Condensed"/>
              </a:rPr>
              <a:t>months</a:t>
            </a:r>
            <a:endParaRPr kumimoji="0" sz="1600" i="0" u="none" strike="noStrike" kern="0" cap="none" spc="0" normalizeH="0" baseline="0" noProof="0">
              <a:ln>
                <a:noFill/>
              </a:ln>
              <a:effectLst/>
              <a:uLnTx/>
              <a:uFillTx/>
              <a:latin typeface="+mn-lt"/>
              <a:ea typeface="Fira Sans Extra Condensed"/>
              <a:cs typeface="Fira Sans Extra Condensed"/>
              <a:sym typeface="Fira Sans Extra Condensed"/>
            </a:endParaRPr>
          </a:p>
        </p:txBody>
      </p:sp>
      <p:sp>
        <p:nvSpPr>
          <p:cNvPr id="48" name="Google Shape;634;p33">
            <a:extLst>
              <a:ext uri="{FF2B5EF4-FFF2-40B4-BE49-F238E27FC236}">
                <a16:creationId xmlns:a16="http://schemas.microsoft.com/office/drawing/2014/main" id="{6ECB4EC6-B1A1-4FBE-A0BE-D7F405C65190}"/>
              </a:ext>
            </a:extLst>
          </p:cNvPr>
          <p:cNvSpPr txBox="1"/>
          <p:nvPr/>
        </p:nvSpPr>
        <p:spPr>
          <a:xfrm>
            <a:off x="4542816" y="5524523"/>
            <a:ext cx="4813199" cy="634000"/>
          </a:xfrm>
          <a:prstGeom prst="rect">
            <a:avLst/>
          </a:prstGeom>
          <a:noFill/>
          <a:ln>
            <a:noFill/>
          </a:ln>
        </p:spPr>
        <p:txBody>
          <a:bodyPr spcFirstLastPara="1" wrap="square" lIns="121900" tIns="121900" rIns="121900" bIns="121900" anchor="ctr" anchorCtr="0">
            <a:noAutofit/>
          </a:bodyPr>
          <a:lstStyle/>
          <a:p>
            <a:pPr marL="0" marR="0" lvl="0" indent="0" defTabSz="1219170" rtl="0" eaLnBrk="1" fontAlgn="auto" latinLnBrk="0" hangingPunct="1">
              <a:lnSpc>
                <a:spcPct val="100000"/>
              </a:lnSpc>
              <a:spcBef>
                <a:spcPts val="0"/>
              </a:spcBef>
              <a:spcAft>
                <a:spcPts val="0"/>
              </a:spcAft>
              <a:buClr>
                <a:srgbClr val="000000"/>
              </a:buClr>
              <a:buSzTx/>
              <a:buFontTx/>
              <a:buNone/>
              <a:tabLst/>
              <a:defRPr/>
            </a:pPr>
            <a:r>
              <a:rPr kumimoji="0" lang="en" sz="1600" i="0" u="none" strike="noStrike" kern="0" cap="none" spc="0" normalizeH="0" baseline="0" noProof="0">
                <a:ln>
                  <a:noFill/>
                </a:ln>
                <a:effectLst/>
                <a:uLnTx/>
                <a:uFillTx/>
                <a:latin typeface="+mn-lt"/>
                <a:ea typeface="+mn-ea"/>
                <a:cs typeface="Arial"/>
                <a:sym typeface="Fira Sans Extra Condensed"/>
              </a:rPr>
              <a:t>More than 24 </a:t>
            </a:r>
            <a:r>
              <a:rPr kumimoji="0" lang="en" sz="1600" i="0" u="none" strike="noStrike" kern="0" cap="none" spc="0" normalizeH="0" baseline="0" noProof="0">
                <a:ln>
                  <a:noFill/>
                </a:ln>
                <a:effectLst/>
                <a:uLnTx/>
                <a:uFillTx/>
                <a:latin typeface="+mn-lt"/>
                <a:ea typeface="Fira Sans Extra Condensed"/>
                <a:cs typeface="Fira Sans Extra Condensed"/>
                <a:sym typeface="Fira Sans Extra Condensed"/>
              </a:rPr>
              <a:t>months</a:t>
            </a:r>
            <a:endParaRPr kumimoji="0" sz="1600" i="0" u="none" strike="noStrike" kern="0" cap="none" spc="0" normalizeH="0" baseline="0" noProof="0">
              <a:ln>
                <a:noFill/>
              </a:ln>
              <a:effectLst/>
              <a:uLnTx/>
              <a:uFillTx/>
              <a:latin typeface="+mn-lt"/>
              <a:ea typeface="Fira Sans Extra Condensed"/>
              <a:cs typeface="Fira Sans Extra Condensed"/>
              <a:sym typeface="Fira Sans Extra Condensed"/>
            </a:endParaRPr>
          </a:p>
        </p:txBody>
      </p:sp>
    </p:spTree>
    <p:extLst>
      <p:ext uri="{BB962C8B-B14F-4D97-AF65-F5344CB8AC3E}">
        <p14:creationId xmlns:p14="http://schemas.microsoft.com/office/powerpoint/2010/main" val="42598353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3"/>
          <p:cNvSpPr txBox="1">
            <a:spLocks noGrp="1"/>
          </p:cNvSpPr>
          <p:nvPr>
            <p:ph type="title"/>
          </p:nvPr>
        </p:nvSpPr>
        <p:spPr>
          <a:xfrm>
            <a:off x="598633" y="547133"/>
            <a:ext cx="10983600" cy="433600"/>
          </a:xfrm>
          <a:prstGeom prst="rect">
            <a:avLst/>
          </a:prstGeom>
        </p:spPr>
        <p:txBody>
          <a:bodyPr spcFirstLastPara="1" wrap="square" lIns="121900" tIns="121900" rIns="121900" bIns="121900" anchor="ctr" anchorCtr="0">
            <a:noAutofit/>
          </a:bodyPr>
          <a:lstStyle/>
          <a:p>
            <a:r>
              <a:rPr lang="en"/>
              <a:t>Analyze Behaviour of Dormant Customers</a:t>
            </a:r>
            <a:endParaRPr/>
          </a:p>
        </p:txBody>
      </p:sp>
      <p:sp>
        <p:nvSpPr>
          <p:cNvPr id="634" name="Google Shape;634;p33"/>
          <p:cNvSpPr txBox="1"/>
          <p:nvPr/>
        </p:nvSpPr>
        <p:spPr>
          <a:xfrm>
            <a:off x="7307430" y="3248015"/>
            <a:ext cx="2414016" cy="6340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3200" b="1" i="0" u="none" strike="noStrike" kern="0" cap="none" spc="0" normalizeH="0" baseline="0" noProof="0">
                <a:ln>
                  <a:noFill/>
                </a:ln>
                <a:effectLst/>
                <a:uLnTx/>
                <a:uFillTx/>
                <a:ea typeface="Fira Sans Extra Condensed"/>
                <a:cs typeface="Calibri" panose="020F0502020204030204" pitchFamily="34" charset="0"/>
                <a:sym typeface="Fira Sans Extra Condensed"/>
              </a:rPr>
              <a:t>24</a:t>
            </a:r>
            <a:endParaRPr kumimoji="0" sz="3200" b="1" i="0" u="none" strike="noStrike" kern="0" cap="none" spc="0" normalizeH="0" baseline="0" noProof="0">
              <a:ln>
                <a:noFill/>
              </a:ln>
              <a:effectLst/>
              <a:uLnTx/>
              <a:uFillTx/>
              <a:ea typeface="Fira Sans Extra Condensed"/>
              <a:cs typeface="Calibri" panose="020F0502020204030204" pitchFamily="34" charset="0"/>
              <a:sym typeface="Fira Sans Extra Condensed"/>
            </a:endParaRPr>
          </a:p>
        </p:txBody>
      </p:sp>
      <p:sp>
        <p:nvSpPr>
          <p:cNvPr id="641" name="Google Shape;641;p33"/>
          <p:cNvSpPr txBox="1"/>
          <p:nvPr/>
        </p:nvSpPr>
        <p:spPr>
          <a:xfrm>
            <a:off x="7307431" y="2062732"/>
            <a:ext cx="2417981" cy="6340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3200" b="1" i="0" u="none" strike="noStrike" kern="0" cap="none" spc="0" normalizeH="0" baseline="0" noProof="0">
                <a:ln>
                  <a:noFill/>
                </a:ln>
                <a:effectLst/>
                <a:uLnTx/>
                <a:uFillTx/>
                <a:ea typeface="Fira Sans Extra Condensed"/>
                <a:cs typeface="Calibri" panose="020F0502020204030204" pitchFamily="34" charset="0"/>
                <a:sym typeface="Fira Sans Extra Condensed"/>
              </a:rPr>
              <a:t>34</a:t>
            </a:r>
            <a:endParaRPr kumimoji="0" sz="3200" b="1" i="0" u="none" strike="noStrike" kern="0" cap="none" spc="0" normalizeH="0" baseline="0" noProof="0">
              <a:ln>
                <a:noFill/>
              </a:ln>
              <a:effectLst/>
              <a:uLnTx/>
              <a:uFillTx/>
              <a:ea typeface="Fira Sans Extra Condensed"/>
              <a:cs typeface="Calibri" panose="020F0502020204030204" pitchFamily="34" charset="0"/>
              <a:sym typeface="Fira Sans Extra Condensed"/>
            </a:endParaRPr>
          </a:p>
        </p:txBody>
      </p:sp>
      <p:sp>
        <p:nvSpPr>
          <p:cNvPr id="151" name="Google Shape;634;p33">
            <a:extLst>
              <a:ext uri="{FF2B5EF4-FFF2-40B4-BE49-F238E27FC236}">
                <a16:creationId xmlns:a16="http://schemas.microsoft.com/office/drawing/2014/main" id="{DC5E1AB8-977A-4EF0-B5CE-8FB47BA3CF7B}"/>
              </a:ext>
            </a:extLst>
          </p:cNvPr>
          <p:cNvSpPr txBox="1"/>
          <p:nvPr/>
        </p:nvSpPr>
        <p:spPr>
          <a:xfrm>
            <a:off x="7307432" y="4340487"/>
            <a:ext cx="2414016" cy="6340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3200" b="1" i="0" u="none" strike="noStrike" kern="0" cap="none" spc="0" normalizeH="0" baseline="0" noProof="0">
                <a:ln>
                  <a:noFill/>
                </a:ln>
                <a:effectLst/>
                <a:uLnTx/>
                <a:uFillTx/>
                <a:cs typeface="Calibri" panose="020F0502020204030204" pitchFamily="34" charset="0"/>
                <a:sym typeface="Fira Sans Extra Condensed"/>
              </a:rPr>
              <a:t>8</a:t>
            </a:r>
            <a:endParaRPr kumimoji="0" sz="3200" b="1" i="0" u="none" strike="noStrike" kern="0" cap="none" spc="0" normalizeH="0" baseline="0" noProof="0">
              <a:ln>
                <a:noFill/>
              </a:ln>
              <a:effectLst/>
              <a:uLnTx/>
              <a:uFillTx/>
              <a:ea typeface="Fira Sans Extra Condensed"/>
              <a:cs typeface="Calibri" panose="020F0502020204030204" pitchFamily="34" charset="0"/>
              <a:sym typeface="Fira Sans Extra Condensed"/>
            </a:endParaRPr>
          </a:p>
        </p:txBody>
      </p:sp>
      <p:sp>
        <p:nvSpPr>
          <p:cNvPr id="152" name="Google Shape;634;p33">
            <a:extLst>
              <a:ext uri="{FF2B5EF4-FFF2-40B4-BE49-F238E27FC236}">
                <a16:creationId xmlns:a16="http://schemas.microsoft.com/office/drawing/2014/main" id="{A2FAB6F0-7D9E-4082-931D-19630D28BDE5}"/>
              </a:ext>
            </a:extLst>
          </p:cNvPr>
          <p:cNvSpPr txBox="1"/>
          <p:nvPr/>
        </p:nvSpPr>
        <p:spPr>
          <a:xfrm>
            <a:off x="7307430" y="5473611"/>
            <a:ext cx="2414016" cy="6340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3200" b="1" i="0" u="none" strike="noStrike" kern="0" cap="none" spc="0" normalizeH="0" baseline="0" noProof="0">
                <a:ln>
                  <a:noFill/>
                </a:ln>
                <a:effectLst/>
                <a:uLnTx/>
                <a:uFillTx/>
                <a:cs typeface="Calibri" panose="020F0502020204030204" pitchFamily="34" charset="0"/>
                <a:sym typeface="Fira Sans Extra Condensed"/>
              </a:rPr>
              <a:t>5</a:t>
            </a:r>
            <a:endParaRPr kumimoji="0" sz="3200" b="1" i="0" u="none" strike="noStrike" kern="0" cap="none" spc="0" normalizeH="0" baseline="0" noProof="0">
              <a:ln>
                <a:noFill/>
              </a:ln>
              <a:effectLst/>
              <a:uLnTx/>
              <a:uFillTx/>
              <a:ea typeface="Fira Sans Extra Condensed"/>
              <a:cs typeface="Calibri" panose="020F0502020204030204" pitchFamily="34" charset="0"/>
              <a:sym typeface="Fira Sans Extra Condensed"/>
            </a:endParaRPr>
          </a:p>
        </p:txBody>
      </p:sp>
      <p:sp>
        <p:nvSpPr>
          <p:cNvPr id="20" name="Google Shape;636;p33">
            <a:extLst>
              <a:ext uri="{FF2B5EF4-FFF2-40B4-BE49-F238E27FC236}">
                <a16:creationId xmlns:a16="http://schemas.microsoft.com/office/drawing/2014/main" id="{CA7CEA95-ACDA-4BEE-8AA0-1F9E605B1AF5}"/>
              </a:ext>
            </a:extLst>
          </p:cNvPr>
          <p:cNvSpPr/>
          <p:nvPr/>
        </p:nvSpPr>
        <p:spPr>
          <a:xfrm>
            <a:off x="7325360" y="1409737"/>
            <a:ext cx="2143376" cy="629600"/>
          </a:xfrm>
          <a:prstGeom prst="roundRect">
            <a:avLst>
              <a:gd name="adj" fmla="val 50000"/>
            </a:avLst>
          </a:prstGeom>
          <a:solidFill>
            <a:schemeClr val="accent6"/>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1" i="0" u="none" strike="noStrike" kern="0" cap="none" spc="0" normalizeH="0" baseline="0" noProof="0">
                <a:ln>
                  <a:noFill/>
                </a:ln>
                <a:solidFill>
                  <a:srgbClr val="000000"/>
                </a:solidFill>
                <a:effectLst/>
                <a:uLnTx/>
                <a:uFillTx/>
                <a:cs typeface="Calibri" panose="020F0502020204030204" pitchFamily="34" charset="0"/>
                <a:sym typeface="Arial"/>
              </a:rPr>
              <a:t>Search Score</a:t>
            </a:r>
            <a:endParaRPr kumimoji="0" sz="2400" b="1" i="0" u="none" strike="noStrike" kern="0" cap="none" spc="0" normalizeH="0" baseline="0" noProof="0">
              <a:ln>
                <a:noFill/>
              </a:ln>
              <a:solidFill>
                <a:srgbClr val="000000"/>
              </a:solidFill>
              <a:effectLst/>
              <a:uLnTx/>
              <a:uFillTx/>
              <a:cs typeface="Calibri" panose="020F0502020204030204" pitchFamily="34" charset="0"/>
              <a:sym typeface="Arial"/>
            </a:endParaRPr>
          </a:p>
        </p:txBody>
      </p:sp>
      <p:sp>
        <p:nvSpPr>
          <p:cNvPr id="22" name="Google Shape;636;p33">
            <a:extLst>
              <a:ext uri="{FF2B5EF4-FFF2-40B4-BE49-F238E27FC236}">
                <a16:creationId xmlns:a16="http://schemas.microsoft.com/office/drawing/2014/main" id="{339468C3-6E27-4A40-AF48-4184A64BCB84}"/>
              </a:ext>
            </a:extLst>
          </p:cNvPr>
          <p:cNvSpPr/>
          <p:nvPr/>
        </p:nvSpPr>
        <p:spPr>
          <a:xfrm>
            <a:off x="9682203" y="1364841"/>
            <a:ext cx="2273576" cy="629600"/>
          </a:xfrm>
          <a:prstGeom prst="roundRect">
            <a:avLst>
              <a:gd name="adj" fmla="val 50000"/>
            </a:avLst>
          </a:prstGeom>
          <a:solidFill>
            <a:schemeClr val="accent6"/>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2400" b="1" i="0" u="none" strike="noStrike" kern="0" cap="none" spc="0" normalizeH="0" baseline="0" noProof="0">
                <a:ln>
                  <a:noFill/>
                </a:ln>
                <a:solidFill>
                  <a:srgbClr val="000000"/>
                </a:solidFill>
                <a:effectLst/>
                <a:uLnTx/>
                <a:uFillTx/>
                <a:cs typeface="Calibri" panose="020F0502020204030204" pitchFamily="34" charset="0"/>
                <a:sym typeface="Arial"/>
              </a:rPr>
              <a:t>Transact Score</a:t>
            </a:r>
            <a:endParaRPr kumimoji="0" sz="2400" b="1" i="0" u="none" strike="noStrike" kern="0" cap="none" spc="0" normalizeH="0" baseline="0" noProof="0">
              <a:ln>
                <a:noFill/>
              </a:ln>
              <a:solidFill>
                <a:srgbClr val="000000"/>
              </a:solidFill>
              <a:effectLst/>
              <a:uLnTx/>
              <a:uFillTx/>
              <a:cs typeface="Calibri" panose="020F0502020204030204" pitchFamily="34" charset="0"/>
              <a:sym typeface="Arial"/>
            </a:endParaRPr>
          </a:p>
        </p:txBody>
      </p:sp>
      <p:sp>
        <p:nvSpPr>
          <p:cNvPr id="23" name="Google Shape;634;p33">
            <a:extLst>
              <a:ext uri="{FF2B5EF4-FFF2-40B4-BE49-F238E27FC236}">
                <a16:creationId xmlns:a16="http://schemas.microsoft.com/office/drawing/2014/main" id="{7B19E0B0-088E-4C0E-BC6A-0AE3E080E369}"/>
              </a:ext>
            </a:extLst>
          </p:cNvPr>
          <p:cNvSpPr txBox="1"/>
          <p:nvPr/>
        </p:nvSpPr>
        <p:spPr>
          <a:xfrm>
            <a:off x="9468736" y="3246685"/>
            <a:ext cx="2414016" cy="6340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3200" b="1" i="0" u="none" strike="noStrike" kern="0" cap="none" spc="0" normalizeH="0" baseline="0" noProof="0">
                <a:ln>
                  <a:noFill/>
                </a:ln>
                <a:effectLst/>
                <a:uLnTx/>
                <a:uFillTx/>
                <a:ea typeface="Fira Sans Extra Condensed"/>
                <a:cs typeface="Calibri" panose="020F0502020204030204" pitchFamily="34" charset="0"/>
                <a:sym typeface="Fira Sans Extra Condensed"/>
              </a:rPr>
              <a:t>5</a:t>
            </a:r>
            <a:endParaRPr kumimoji="0" sz="3200" b="1" i="0" u="none" strike="noStrike" kern="0" cap="none" spc="0" normalizeH="0" baseline="0" noProof="0">
              <a:ln>
                <a:noFill/>
              </a:ln>
              <a:effectLst/>
              <a:uLnTx/>
              <a:uFillTx/>
              <a:ea typeface="Fira Sans Extra Condensed"/>
              <a:cs typeface="Calibri" panose="020F0502020204030204" pitchFamily="34" charset="0"/>
              <a:sym typeface="Fira Sans Extra Condensed"/>
            </a:endParaRPr>
          </a:p>
        </p:txBody>
      </p:sp>
      <p:sp>
        <p:nvSpPr>
          <p:cNvPr id="24" name="Google Shape;641;p33">
            <a:extLst>
              <a:ext uri="{FF2B5EF4-FFF2-40B4-BE49-F238E27FC236}">
                <a16:creationId xmlns:a16="http://schemas.microsoft.com/office/drawing/2014/main" id="{EBAA9F4F-1436-4D56-AC3E-66CE2AD0F86E}"/>
              </a:ext>
            </a:extLst>
          </p:cNvPr>
          <p:cNvSpPr txBox="1"/>
          <p:nvPr/>
        </p:nvSpPr>
        <p:spPr>
          <a:xfrm>
            <a:off x="9468737" y="2057570"/>
            <a:ext cx="2417981" cy="6340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sz="3200" b="1" i="0" u="none" strike="noStrike" kern="0" cap="none" spc="0" normalizeH="0" baseline="0" noProof="0">
                <a:ln>
                  <a:noFill/>
                </a:ln>
                <a:effectLst/>
                <a:uLnTx/>
                <a:uFillTx/>
                <a:ea typeface="Fira Sans Extra Condensed"/>
                <a:cs typeface="Calibri" panose="020F0502020204030204" pitchFamily="34" charset="0"/>
                <a:sym typeface="Fira Sans Extra Condensed"/>
              </a:rPr>
              <a:t>24</a:t>
            </a:r>
            <a:endParaRPr kumimoji="0" sz="3200" b="1" i="0" u="none" strike="noStrike" kern="0" cap="none" spc="0" normalizeH="0" baseline="0" noProof="0">
              <a:ln>
                <a:noFill/>
              </a:ln>
              <a:effectLst/>
              <a:uLnTx/>
              <a:uFillTx/>
              <a:ea typeface="Fira Sans Extra Condensed"/>
              <a:cs typeface="Calibri" panose="020F0502020204030204" pitchFamily="34" charset="0"/>
              <a:sym typeface="Fira Sans Extra Condensed"/>
            </a:endParaRPr>
          </a:p>
        </p:txBody>
      </p:sp>
      <p:sp>
        <p:nvSpPr>
          <p:cNvPr id="25" name="Google Shape;634;p33">
            <a:extLst>
              <a:ext uri="{FF2B5EF4-FFF2-40B4-BE49-F238E27FC236}">
                <a16:creationId xmlns:a16="http://schemas.microsoft.com/office/drawing/2014/main" id="{27EEB374-3A65-4303-8CE4-25DFC00F3CC5}"/>
              </a:ext>
            </a:extLst>
          </p:cNvPr>
          <p:cNvSpPr txBox="1"/>
          <p:nvPr/>
        </p:nvSpPr>
        <p:spPr>
          <a:xfrm>
            <a:off x="9468738" y="4335325"/>
            <a:ext cx="2414016" cy="6340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3200" b="1" i="0" u="none" strike="noStrike" kern="0" cap="none" spc="0" normalizeH="0" baseline="0" noProof="0">
                <a:ln>
                  <a:noFill/>
                </a:ln>
                <a:effectLst/>
                <a:uLnTx/>
                <a:uFillTx/>
                <a:cs typeface="Calibri" panose="020F0502020204030204" pitchFamily="34" charset="0"/>
                <a:sym typeface="Fira Sans Extra Condensed"/>
              </a:rPr>
              <a:t>0.8</a:t>
            </a:r>
            <a:endParaRPr kumimoji="0" sz="3200" b="1" i="0" u="none" strike="noStrike" kern="0" cap="none" spc="0" normalizeH="0" baseline="0" noProof="0">
              <a:ln>
                <a:noFill/>
              </a:ln>
              <a:effectLst/>
              <a:uLnTx/>
              <a:uFillTx/>
              <a:ea typeface="Fira Sans Extra Condensed"/>
              <a:cs typeface="Calibri" panose="020F0502020204030204" pitchFamily="34" charset="0"/>
              <a:sym typeface="Fira Sans Extra Condensed"/>
            </a:endParaRPr>
          </a:p>
        </p:txBody>
      </p:sp>
      <p:sp>
        <p:nvSpPr>
          <p:cNvPr id="26" name="Google Shape;634;p33">
            <a:extLst>
              <a:ext uri="{FF2B5EF4-FFF2-40B4-BE49-F238E27FC236}">
                <a16:creationId xmlns:a16="http://schemas.microsoft.com/office/drawing/2014/main" id="{2CD7DE5C-D5BD-467A-B023-59648C38FEDC}"/>
              </a:ext>
            </a:extLst>
          </p:cNvPr>
          <p:cNvSpPr txBox="1"/>
          <p:nvPr/>
        </p:nvSpPr>
        <p:spPr>
          <a:xfrm>
            <a:off x="9468736" y="5468449"/>
            <a:ext cx="2414016" cy="6340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3200" b="1" i="0" u="none" strike="noStrike" kern="0" cap="none" spc="0" normalizeH="0" baseline="0" noProof="0">
                <a:ln>
                  <a:noFill/>
                </a:ln>
                <a:effectLst/>
                <a:uLnTx/>
                <a:uFillTx/>
                <a:ea typeface="Fira Sans Extra Condensed"/>
                <a:cs typeface="Calibri" panose="020F0502020204030204" pitchFamily="34" charset="0"/>
                <a:sym typeface="Fira Sans Extra Condensed"/>
              </a:rPr>
              <a:t>~0</a:t>
            </a:r>
            <a:endParaRPr kumimoji="0" sz="3200" b="1" i="0" u="none" strike="noStrike" kern="0" cap="none" spc="0" normalizeH="0" baseline="0" noProof="0">
              <a:ln>
                <a:noFill/>
              </a:ln>
              <a:effectLst/>
              <a:uLnTx/>
              <a:uFillTx/>
              <a:ea typeface="Fira Sans Extra Condensed"/>
              <a:cs typeface="Calibri" panose="020F0502020204030204" pitchFamily="34" charset="0"/>
              <a:sym typeface="Fira Sans Extra Condensed"/>
            </a:endParaRPr>
          </a:p>
        </p:txBody>
      </p:sp>
      <p:sp>
        <p:nvSpPr>
          <p:cNvPr id="27" name="Google Shape;511;p30">
            <a:extLst>
              <a:ext uri="{FF2B5EF4-FFF2-40B4-BE49-F238E27FC236}">
                <a16:creationId xmlns:a16="http://schemas.microsoft.com/office/drawing/2014/main" id="{89E460B0-9F51-494A-A063-7CD2E3EBF448}"/>
              </a:ext>
            </a:extLst>
          </p:cNvPr>
          <p:cNvSpPr/>
          <p:nvPr/>
        </p:nvSpPr>
        <p:spPr>
          <a:xfrm>
            <a:off x="2308664" y="6310867"/>
            <a:ext cx="9718360" cy="433600"/>
          </a:xfrm>
          <a:prstGeom prst="roundRect">
            <a:avLst>
              <a:gd name="adj" fmla="val 19230"/>
            </a:avLst>
          </a:prstGeom>
          <a:solidFill>
            <a:schemeClr val="accent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600" b="0" i="0" u="none" strike="noStrike" kern="0" cap="none" spc="0" normalizeH="0" baseline="0" noProof="0">
                <a:ln>
                  <a:noFill/>
                </a:ln>
                <a:solidFill>
                  <a:srgbClr val="000000"/>
                </a:solidFill>
                <a:effectLst/>
                <a:uLnTx/>
                <a:uFillTx/>
                <a:latin typeface="Fira Sans" panose="020B0503050000020004" pitchFamily="34" charset="0"/>
                <a:ea typeface="+mn-ea"/>
                <a:cs typeface="Arial"/>
                <a:sym typeface="Arial"/>
              </a:rPr>
              <a:t>*Scores are weighted on recency and vary from 1(lowest) to 100(highest).</a:t>
            </a:r>
            <a:endParaRPr kumimoji="0" sz="1600" b="0" i="0" u="none" strike="noStrike" kern="0" cap="none" spc="0" normalizeH="0" baseline="0" noProof="0">
              <a:ln>
                <a:noFill/>
              </a:ln>
              <a:solidFill>
                <a:srgbClr val="000000"/>
              </a:solidFill>
              <a:effectLst/>
              <a:uLnTx/>
              <a:uFillTx/>
              <a:latin typeface="Fira Sans" panose="020B0503050000020004" pitchFamily="34" charset="0"/>
              <a:ea typeface="+mn-ea"/>
              <a:cs typeface="Arial"/>
              <a:sym typeface="Arial"/>
            </a:endParaRPr>
          </a:p>
        </p:txBody>
      </p:sp>
      <p:grpSp>
        <p:nvGrpSpPr>
          <p:cNvPr id="28" name="Google Shape;628;p33">
            <a:extLst>
              <a:ext uri="{FF2B5EF4-FFF2-40B4-BE49-F238E27FC236}">
                <a16:creationId xmlns:a16="http://schemas.microsoft.com/office/drawing/2014/main" id="{F59A6EB6-47DE-4D9B-BDC9-DE33CC4E9094}"/>
              </a:ext>
            </a:extLst>
          </p:cNvPr>
          <p:cNvGrpSpPr/>
          <p:nvPr/>
        </p:nvGrpSpPr>
        <p:grpSpPr>
          <a:xfrm>
            <a:off x="2202453" y="3251847"/>
            <a:ext cx="4813200" cy="629616"/>
            <a:chOff x="535103" y="4190550"/>
            <a:chExt cx="3609900" cy="472212"/>
          </a:xfrm>
        </p:grpSpPr>
        <p:sp>
          <p:nvSpPr>
            <p:cNvPr id="29" name="Google Shape;629;p33">
              <a:extLst>
                <a:ext uri="{FF2B5EF4-FFF2-40B4-BE49-F238E27FC236}">
                  <a16:creationId xmlns:a16="http://schemas.microsoft.com/office/drawing/2014/main" id="{A73D44D8-8CA1-483D-869D-82F9BA08B4E8}"/>
                </a:ext>
              </a:extLst>
            </p:cNvPr>
            <p:cNvSpPr/>
            <p:nvPr/>
          </p:nvSpPr>
          <p:spPr>
            <a:xfrm>
              <a:off x="535103" y="4190550"/>
              <a:ext cx="3609900" cy="472200"/>
            </a:xfrm>
            <a:prstGeom prst="roundRect">
              <a:avLst>
                <a:gd name="adj" fmla="val 50000"/>
              </a:avLst>
            </a:prstGeom>
            <a:solidFill>
              <a:srgbClr val="E7E7E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000" b="0" i="0" u="none" strike="noStrike" kern="0" cap="none" spc="0" normalizeH="0" baseline="0" noProof="0">
                <a:ln>
                  <a:noFill/>
                </a:ln>
                <a:solidFill>
                  <a:sysClr val="windowText" lastClr="000000"/>
                </a:solidFill>
                <a:effectLst/>
                <a:uLnTx/>
                <a:uFillTx/>
                <a:latin typeface="+mn-lt"/>
                <a:ea typeface="+mn-ea"/>
                <a:cs typeface="Arial"/>
                <a:sym typeface="Arial"/>
              </a:endParaRPr>
            </a:p>
          </p:txBody>
        </p:sp>
        <p:sp>
          <p:nvSpPr>
            <p:cNvPr id="30" name="Google Shape;630;p33">
              <a:extLst>
                <a:ext uri="{FF2B5EF4-FFF2-40B4-BE49-F238E27FC236}">
                  <a16:creationId xmlns:a16="http://schemas.microsoft.com/office/drawing/2014/main" id="{CB4B8BD8-912F-4489-8EB8-BD1C104385B3}"/>
                </a:ext>
              </a:extLst>
            </p:cNvPr>
            <p:cNvSpPr/>
            <p:nvPr/>
          </p:nvSpPr>
          <p:spPr>
            <a:xfrm>
              <a:off x="535113" y="4190562"/>
              <a:ext cx="1026939" cy="472200"/>
            </a:xfrm>
            <a:prstGeom prst="roundRect">
              <a:avLst>
                <a:gd name="adj" fmla="val 50000"/>
              </a:avLst>
            </a:prstGeom>
            <a:solidFill>
              <a:srgbClr val="F6F09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2800" b="1" i="0" u="none" strike="noStrike" kern="0" cap="none" spc="0" normalizeH="0" baseline="0" noProof="0">
                  <a:ln>
                    <a:noFill/>
                  </a:ln>
                  <a:solidFill>
                    <a:sysClr val="windowText" lastClr="000000"/>
                  </a:solidFill>
                  <a:effectLst/>
                  <a:uLnTx/>
                  <a:uFillTx/>
                  <a:latin typeface="+mn-lt"/>
                  <a:ea typeface="+mn-ea"/>
                  <a:cs typeface="Arial"/>
                  <a:sym typeface="Arial"/>
                </a:rPr>
                <a:t>21%</a:t>
              </a:r>
              <a:endParaRPr kumimoji="0" sz="2800" b="0" i="0" u="none" strike="noStrike" kern="0" cap="none" spc="0" normalizeH="0" baseline="0" noProof="0">
                <a:ln>
                  <a:noFill/>
                </a:ln>
                <a:solidFill>
                  <a:sysClr val="windowText" lastClr="000000"/>
                </a:solidFill>
                <a:effectLst/>
                <a:uLnTx/>
                <a:uFillTx/>
                <a:latin typeface="+mn-lt"/>
                <a:ea typeface="+mn-ea"/>
                <a:cs typeface="Arial"/>
                <a:sym typeface="Arial"/>
              </a:endParaRPr>
            </a:p>
          </p:txBody>
        </p:sp>
      </p:grpSp>
      <p:grpSp>
        <p:nvGrpSpPr>
          <p:cNvPr id="32" name="Google Shape;635;p33">
            <a:extLst>
              <a:ext uri="{FF2B5EF4-FFF2-40B4-BE49-F238E27FC236}">
                <a16:creationId xmlns:a16="http://schemas.microsoft.com/office/drawing/2014/main" id="{209658E7-9031-4F2D-86EC-D83C1B6A2019}"/>
              </a:ext>
            </a:extLst>
          </p:cNvPr>
          <p:cNvGrpSpPr/>
          <p:nvPr/>
        </p:nvGrpSpPr>
        <p:grpSpPr>
          <a:xfrm>
            <a:off x="2202454" y="2144851"/>
            <a:ext cx="4813100" cy="629616"/>
            <a:chOff x="4998993" y="4190550"/>
            <a:chExt cx="3609825" cy="472212"/>
          </a:xfrm>
        </p:grpSpPr>
        <p:sp>
          <p:nvSpPr>
            <p:cNvPr id="33" name="Google Shape;636;p33">
              <a:extLst>
                <a:ext uri="{FF2B5EF4-FFF2-40B4-BE49-F238E27FC236}">
                  <a16:creationId xmlns:a16="http://schemas.microsoft.com/office/drawing/2014/main" id="{AA26BD27-2CB0-41FB-ACFB-AE1BD625618F}"/>
                </a:ext>
              </a:extLst>
            </p:cNvPr>
            <p:cNvSpPr/>
            <p:nvPr/>
          </p:nvSpPr>
          <p:spPr>
            <a:xfrm>
              <a:off x="5001318" y="4190550"/>
              <a:ext cx="3607500" cy="472200"/>
            </a:xfrm>
            <a:prstGeom prst="roundRect">
              <a:avLst>
                <a:gd name="adj" fmla="val 50000"/>
              </a:avLst>
            </a:prstGeom>
            <a:solidFill>
              <a:srgbClr val="E7E7E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000" b="0" i="0" u="none" strike="noStrike" kern="0" cap="none" spc="0" normalizeH="0" baseline="0" noProof="0">
                <a:ln>
                  <a:noFill/>
                </a:ln>
                <a:solidFill>
                  <a:sysClr val="windowText" lastClr="000000"/>
                </a:solidFill>
                <a:effectLst/>
                <a:uLnTx/>
                <a:uFillTx/>
                <a:latin typeface="+mn-lt"/>
                <a:ea typeface="+mn-ea"/>
                <a:cs typeface="Arial"/>
                <a:sym typeface="Arial"/>
              </a:endParaRPr>
            </a:p>
          </p:txBody>
        </p:sp>
        <p:sp>
          <p:nvSpPr>
            <p:cNvPr id="34" name="Google Shape;637;p33">
              <a:extLst>
                <a:ext uri="{FF2B5EF4-FFF2-40B4-BE49-F238E27FC236}">
                  <a16:creationId xmlns:a16="http://schemas.microsoft.com/office/drawing/2014/main" id="{6CE42498-5ACD-4D07-A660-5F410D755279}"/>
                </a:ext>
              </a:extLst>
            </p:cNvPr>
            <p:cNvSpPr/>
            <p:nvPr/>
          </p:nvSpPr>
          <p:spPr>
            <a:xfrm>
              <a:off x="4998993" y="4190562"/>
              <a:ext cx="1458270" cy="472200"/>
            </a:xfrm>
            <a:prstGeom prst="roundRect">
              <a:avLst>
                <a:gd name="adj" fmla="val 50000"/>
              </a:avLst>
            </a:prstGeom>
            <a:solidFill>
              <a:srgbClr val="BEF7C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2800" b="1" i="0" u="none" strike="noStrike" kern="0" cap="none" spc="0" normalizeH="0" baseline="0" noProof="0">
                  <a:ln>
                    <a:noFill/>
                  </a:ln>
                  <a:solidFill>
                    <a:sysClr val="windowText" lastClr="000000"/>
                  </a:solidFill>
                  <a:effectLst/>
                  <a:uLnTx/>
                  <a:uFillTx/>
                  <a:latin typeface="+mn-lt"/>
                  <a:ea typeface="+mn-ea"/>
                  <a:cs typeface="Arial"/>
                  <a:sym typeface="Arial"/>
                </a:rPr>
                <a:t>28%</a:t>
              </a:r>
              <a:endParaRPr kumimoji="0" sz="2800" b="1" i="0" u="none" strike="noStrike" kern="0" cap="none" spc="0" normalizeH="0" baseline="0" noProof="0">
                <a:ln>
                  <a:noFill/>
                </a:ln>
                <a:solidFill>
                  <a:sysClr val="windowText" lastClr="000000"/>
                </a:solidFill>
                <a:effectLst/>
                <a:uLnTx/>
                <a:uFillTx/>
                <a:latin typeface="+mn-lt"/>
                <a:ea typeface="+mn-ea"/>
                <a:cs typeface="Arial"/>
                <a:sym typeface="Arial"/>
              </a:endParaRPr>
            </a:p>
          </p:txBody>
        </p:sp>
      </p:grpSp>
      <p:grpSp>
        <p:nvGrpSpPr>
          <p:cNvPr id="35" name="Google Shape;628;p33">
            <a:extLst>
              <a:ext uri="{FF2B5EF4-FFF2-40B4-BE49-F238E27FC236}">
                <a16:creationId xmlns:a16="http://schemas.microsoft.com/office/drawing/2014/main" id="{0D30B519-4646-4B00-B63D-43FEC713BF62}"/>
              </a:ext>
            </a:extLst>
          </p:cNvPr>
          <p:cNvGrpSpPr/>
          <p:nvPr/>
        </p:nvGrpSpPr>
        <p:grpSpPr>
          <a:xfrm>
            <a:off x="2202453" y="4358827"/>
            <a:ext cx="4813200" cy="629616"/>
            <a:chOff x="535103" y="4190550"/>
            <a:chExt cx="3609900" cy="472212"/>
          </a:xfrm>
        </p:grpSpPr>
        <p:sp>
          <p:nvSpPr>
            <p:cNvPr id="36" name="Google Shape;629;p33">
              <a:extLst>
                <a:ext uri="{FF2B5EF4-FFF2-40B4-BE49-F238E27FC236}">
                  <a16:creationId xmlns:a16="http://schemas.microsoft.com/office/drawing/2014/main" id="{7B8AFBB3-C3E5-476C-A917-AD12FE8F6C4F}"/>
                </a:ext>
              </a:extLst>
            </p:cNvPr>
            <p:cNvSpPr/>
            <p:nvPr/>
          </p:nvSpPr>
          <p:spPr>
            <a:xfrm>
              <a:off x="535103" y="4190550"/>
              <a:ext cx="3609900" cy="472200"/>
            </a:xfrm>
            <a:prstGeom prst="roundRect">
              <a:avLst>
                <a:gd name="adj" fmla="val 50000"/>
              </a:avLst>
            </a:prstGeom>
            <a:solidFill>
              <a:srgbClr val="E7E7E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000" b="0" i="0" u="none" strike="noStrike" kern="0" cap="none" spc="0" normalizeH="0" baseline="0" noProof="0">
                <a:ln>
                  <a:noFill/>
                </a:ln>
                <a:solidFill>
                  <a:sysClr val="windowText" lastClr="000000"/>
                </a:solidFill>
                <a:effectLst/>
                <a:uLnTx/>
                <a:uFillTx/>
                <a:latin typeface="+mn-lt"/>
                <a:ea typeface="+mn-ea"/>
                <a:cs typeface="Arial"/>
                <a:sym typeface="Arial"/>
              </a:endParaRPr>
            </a:p>
          </p:txBody>
        </p:sp>
        <p:sp>
          <p:nvSpPr>
            <p:cNvPr id="37" name="Google Shape;630;p33">
              <a:extLst>
                <a:ext uri="{FF2B5EF4-FFF2-40B4-BE49-F238E27FC236}">
                  <a16:creationId xmlns:a16="http://schemas.microsoft.com/office/drawing/2014/main" id="{462CEE76-82EF-4DC4-92DB-0DE6B184EA62}"/>
                </a:ext>
              </a:extLst>
            </p:cNvPr>
            <p:cNvSpPr/>
            <p:nvPr/>
          </p:nvSpPr>
          <p:spPr>
            <a:xfrm>
              <a:off x="535113" y="4190562"/>
              <a:ext cx="1734305" cy="472200"/>
            </a:xfrm>
            <a:prstGeom prst="roundRect">
              <a:avLst>
                <a:gd name="adj" fmla="val 50000"/>
              </a:avLst>
            </a:prstGeom>
            <a:solidFill>
              <a:srgbClr val="31E8E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2800" b="1" i="0" u="none" strike="noStrike" kern="0" cap="none" spc="0" normalizeH="0" baseline="0" noProof="0">
                  <a:ln>
                    <a:noFill/>
                  </a:ln>
                  <a:solidFill>
                    <a:sysClr val="windowText" lastClr="000000"/>
                  </a:solidFill>
                  <a:effectLst/>
                  <a:uLnTx/>
                  <a:uFillTx/>
                  <a:latin typeface="+mn-lt"/>
                  <a:ea typeface="+mn-ea"/>
                  <a:cs typeface="Arial"/>
                  <a:sym typeface="Arial"/>
                </a:rPr>
                <a:t>29%</a:t>
              </a:r>
              <a:endParaRPr kumimoji="0" sz="2800" b="0" i="0" u="none" strike="noStrike" kern="0" cap="none" spc="0" normalizeH="0" baseline="0" noProof="0">
                <a:ln>
                  <a:noFill/>
                </a:ln>
                <a:solidFill>
                  <a:sysClr val="windowText" lastClr="000000"/>
                </a:solidFill>
                <a:effectLst/>
                <a:uLnTx/>
                <a:uFillTx/>
                <a:latin typeface="+mn-lt"/>
                <a:ea typeface="+mn-ea"/>
                <a:cs typeface="Arial"/>
                <a:sym typeface="Arial"/>
              </a:endParaRPr>
            </a:p>
          </p:txBody>
        </p:sp>
      </p:grpSp>
      <p:grpSp>
        <p:nvGrpSpPr>
          <p:cNvPr id="38" name="Google Shape;628;p33">
            <a:extLst>
              <a:ext uri="{FF2B5EF4-FFF2-40B4-BE49-F238E27FC236}">
                <a16:creationId xmlns:a16="http://schemas.microsoft.com/office/drawing/2014/main" id="{6B989C1B-8158-42DD-A094-DA5234446F00}"/>
              </a:ext>
            </a:extLst>
          </p:cNvPr>
          <p:cNvGrpSpPr/>
          <p:nvPr/>
        </p:nvGrpSpPr>
        <p:grpSpPr>
          <a:xfrm>
            <a:off x="2202354" y="5436791"/>
            <a:ext cx="4813200" cy="629616"/>
            <a:chOff x="535103" y="4190550"/>
            <a:chExt cx="3609900" cy="472212"/>
          </a:xfrm>
        </p:grpSpPr>
        <p:sp>
          <p:nvSpPr>
            <p:cNvPr id="39" name="Google Shape;629;p33">
              <a:extLst>
                <a:ext uri="{FF2B5EF4-FFF2-40B4-BE49-F238E27FC236}">
                  <a16:creationId xmlns:a16="http://schemas.microsoft.com/office/drawing/2014/main" id="{FDF3F4E2-E15C-4BDA-BDC4-FA654134210E}"/>
                </a:ext>
              </a:extLst>
            </p:cNvPr>
            <p:cNvSpPr/>
            <p:nvPr/>
          </p:nvSpPr>
          <p:spPr>
            <a:xfrm>
              <a:off x="535103" y="4190550"/>
              <a:ext cx="3609900" cy="472200"/>
            </a:xfrm>
            <a:prstGeom prst="roundRect">
              <a:avLst>
                <a:gd name="adj" fmla="val 50000"/>
              </a:avLst>
            </a:prstGeom>
            <a:solidFill>
              <a:srgbClr val="E7E7E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000" b="0" i="0" u="none" strike="noStrike" kern="0" cap="none" spc="0" normalizeH="0" baseline="0" noProof="0">
                <a:ln>
                  <a:noFill/>
                </a:ln>
                <a:solidFill>
                  <a:sysClr val="windowText" lastClr="000000"/>
                </a:solidFill>
                <a:effectLst/>
                <a:uLnTx/>
                <a:uFillTx/>
                <a:latin typeface="+mn-lt"/>
                <a:ea typeface="+mn-ea"/>
                <a:cs typeface="Arial"/>
                <a:sym typeface="Arial"/>
              </a:endParaRPr>
            </a:p>
          </p:txBody>
        </p:sp>
        <p:sp>
          <p:nvSpPr>
            <p:cNvPr id="40" name="Google Shape;630;p33">
              <a:extLst>
                <a:ext uri="{FF2B5EF4-FFF2-40B4-BE49-F238E27FC236}">
                  <a16:creationId xmlns:a16="http://schemas.microsoft.com/office/drawing/2014/main" id="{01CFC84A-FC42-48E3-955D-06B07DFBE219}"/>
                </a:ext>
              </a:extLst>
            </p:cNvPr>
            <p:cNvSpPr/>
            <p:nvPr/>
          </p:nvSpPr>
          <p:spPr>
            <a:xfrm>
              <a:off x="535113" y="4190562"/>
              <a:ext cx="870446" cy="472200"/>
            </a:xfrm>
            <a:prstGeom prst="roundRect">
              <a:avLst>
                <a:gd name="adj" fmla="val 50000"/>
              </a:avLst>
            </a:prstGeom>
            <a:solidFill>
              <a:srgbClr val="F6F09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2800" b="1" i="0" u="none" strike="noStrike" kern="0" cap="none" spc="0" normalizeH="0" baseline="0" noProof="0">
                  <a:ln>
                    <a:noFill/>
                  </a:ln>
                  <a:solidFill>
                    <a:sysClr val="windowText" lastClr="000000"/>
                  </a:solidFill>
                  <a:effectLst/>
                  <a:uLnTx/>
                  <a:uFillTx/>
                  <a:latin typeface="+mn-lt"/>
                  <a:ea typeface="+mn-ea"/>
                  <a:cs typeface="Arial"/>
                  <a:sym typeface="Arial"/>
                </a:rPr>
                <a:t>22%</a:t>
              </a:r>
              <a:endParaRPr kumimoji="0" sz="2800" b="0" i="0" u="none" strike="noStrike" kern="0" cap="none" spc="0" normalizeH="0" baseline="0" noProof="0">
                <a:ln>
                  <a:noFill/>
                </a:ln>
                <a:solidFill>
                  <a:sysClr val="windowText" lastClr="000000"/>
                </a:solidFill>
                <a:effectLst/>
                <a:uLnTx/>
                <a:uFillTx/>
                <a:latin typeface="+mn-lt"/>
                <a:ea typeface="+mn-ea"/>
                <a:cs typeface="Arial"/>
                <a:sym typeface="Arial"/>
              </a:endParaRPr>
            </a:p>
          </p:txBody>
        </p:sp>
      </p:grpSp>
      <p:pic>
        <p:nvPicPr>
          <p:cNvPr id="41" name="Picture 3">
            <a:extLst>
              <a:ext uri="{FF2B5EF4-FFF2-40B4-BE49-F238E27FC236}">
                <a16:creationId xmlns:a16="http://schemas.microsoft.com/office/drawing/2014/main" id="{FEDC2469-180D-4AD2-932D-389FABBE3B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275"/>
            <a:ext cx="12192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6" descr="Logo&#10;&#10;Description automatically generated">
            <a:extLst>
              <a:ext uri="{FF2B5EF4-FFF2-40B4-BE49-F238E27FC236}">
                <a16:creationId xmlns:a16="http://schemas.microsoft.com/office/drawing/2014/main" id="{66F9EA2A-EF4C-4B72-A4BD-3EA1C3DE54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itle 1">
            <a:extLst>
              <a:ext uri="{FF2B5EF4-FFF2-40B4-BE49-F238E27FC236}">
                <a16:creationId xmlns:a16="http://schemas.microsoft.com/office/drawing/2014/main" id="{8788E05B-5458-4146-9D69-61A34F959A05}"/>
              </a:ext>
            </a:extLst>
          </p:cNvPr>
          <p:cNvSpPr txBox="1">
            <a:spLocks/>
          </p:cNvSpPr>
          <p:nvPr/>
        </p:nvSpPr>
        <p:spPr>
          <a:xfrm>
            <a:off x="617220" y="99585"/>
            <a:ext cx="8481060" cy="908050"/>
          </a:xfrm>
          <a:prstGeom prst="rect">
            <a:avLst/>
          </a:prstGeom>
          <a:noFill/>
          <a:ln>
            <a:noFill/>
          </a:ln>
        </p:spPr>
        <p:txBody>
          <a:bodyPr spcFirstLastPara="1" wrap="square" lIns="91425" tIns="91425" rIns="91425" bIns="91425" anchor="t" anchorCtr="0">
            <a:normAutofit fontScale="900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SemiBold"/>
              <a:buNone/>
              <a:defRPr sz="36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eaLnBrk="1" fontAlgn="auto" hangingPunct="1">
              <a:defRPr/>
            </a:pPr>
            <a:r>
              <a:rPr lang="en-AU" sz="3200" kern="0">
                <a:latin typeface="+mn-lt"/>
              </a:rPr>
              <a:t>Scoring searches and transactions based on recency</a:t>
            </a:r>
            <a:endParaRPr lang="en-AU" sz="3200" kern="0"/>
          </a:p>
        </p:txBody>
      </p:sp>
      <p:pic>
        <p:nvPicPr>
          <p:cNvPr id="44" name="Picture 43">
            <a:extLst>
              <a:ext uri="{FF2B5EF4-FFF2-40B4-BE49-F238E27FC236}">
                <a16:creationId xmlns:a16="http://schemas.microsoft.com/office/drawing/2014/main" id="{97783F84-00D2-4539-8FDC-C7039DC3087F}"/>
              </a:ext>
            </a:extLst>
          </p:cNvPr>
          <p:cNvPicPr>
            <a:picLocks noChangeAspect="1"/>
          </p:cNvPicPr>
          <p:nvPr/>
        </p:nvPicPr>
        <p:blipFill rotWithShape="1">
          <a:blip r:embed="rId5"/>
          <a:srcRect l="48558" b="15674"/>
          <a:stretch/>
        </p:blipFill>
        <p:spPr>
          <a:xfrm>
            <a:off x="0" y="3485562"/>
            <a:ext cx="2097282" cy="3372438"/>
          </a:xfrm>
          <a:prstGeom prst="rect">
            <a:avLst/>
          </a:prstGeom>
        </p:spPr>
      </p:pic>
      <p:sp>
        <p:nvSpPr>
          <p:cNvPr id="45" name="Google Shape;634;p33">
            <a:extLst>
              <a:ext uri="{FF2B5EF4-FFF2-40B4-BE49-F238E27FC236}">
                <a16:creationId xmlns:a16="http://schemas.microsoft.com/office/drawing/2014/main" id="{51E9BD43-D845-4B1A-B950-5C1053F8E8EB}"/>
              </a:ext>
            </a:extLst>
          </p:cNvPr>
          <p:cNvSpPr txBox="1"/>
          <p:nvPr/>
        </p:nvSpPr>
        <p:spPr>
          <a:xfrm>
            <a:off x="4542816" y="3302759"/>
            <a:ext cx="4813199" cy="634000"/>
          </a:xfrm>
          <a:prstGeom prst="rect">
            <a:avLst/>
          </a:prstGeom>
          <a:noFill/>
          <a:ln>
            <a:noFill/>
          </a:ln>
        </p:spPr>
        <p:txBody>
          <a:bodyPr spcFirstLastPara="1" wrap="square" lIns="121900" tIns="121900" rIns="121900" bIns="121900" anchor="ctr" anchorCtr="0">
            <a:noAutofit/>
          </a:bodyPr>
          <a:lstStyle/>
          <a:p>
            <a:pPr marL="0" marR="0" lvl="0" indent="0" defTabSz="1219170" rtl="0" eaLnBrk="1" fontAlgn="auto" latinLnBrk="0" hangingPunct="1">
              <a:lnSpc>
                <a:spcPct val="100000"/>
              </a:lnSpc>
              <a:spcBef>
                <a:spcPts val="0"/>
              </a:spcBef>
              <a:spcAft>
                <a:spcPts val="0"/>
              </a:spcAft>
              <a:buClr>
                <a:srgbClr val="000000"/>
              </a:buClr>
              <a:buSzTx/>
              <a:buFontTx/>
              <a:buNone/>
              <a:tabLst/>
              <a:defRPr/>
            </a:pPr>
            <a:r>
              <a:rPr kumimoji="0" lang="en" sz="1600" i="0" u="none" strike="noStrike" kern="0" cap="none" spc="0" normalizeH="0" baseline="0" noProof="0">
                <a:ln>
                  <a:noFill/>
                </a:ln>
                <a:effectLst/>
                <a:uLnTx/>
                <a:uFillTx/>
                <a:latin typeface="+mn-lt"/>
                <a:ea typeface="Fira Sans Extra Condensed"/>
                <a:cs typeface="Fira Sans Extra Condensed"/>
                <a:sym typeface="Fira Sans Extra Condensed"/>
              </a:rPr>
              <a:t>6 to 12 months</a:t>
            </a:r>
            <a:endParaRPr kumimoji="0" sz="1600" i="0" u="none" strike="noStrike" kern="0" cap="none" spc="0" normalizeH="0" baseline="0" noProof="0">
              <a:ln>
                <a:noFill/>
              </a:ln>
              <a:effectLst/>
              <a:uLnTx/>
              <a:uFillTx/>
              <a:latin typeface="+mn-lt"/>
              <a:ea typeface="Fira Sans Extra Condensed"/>
              <a:cs typeface="Fira Sans Extra Condensed"/>
              <a:sym typeface="Fira Sans Extra Condensed"/>
            </a:endParaRPr>
          </a:p>
        </p:txBody>
      </p:sp>
      <p:sp>
        <p:nvSpPr>
          <p:cNvPr id="46" name="Google Shape;641;p33">
            <a:extLst>
              <a:ext uri="{FF2B5EF4-FFF2-40B4-BE49-F238E27FC236}">
                <a16:creationId xmlns:a16="http://schemas.microsoft.com/office/drawing/2014/main" id="{788D23CE-15C4-4835-8E01-79569C3CBEE0}"/>
              </a:ext>
            </a:extLst>
          </p:cNvPr>
          <p:cNvSpPr txBox="1"/>
          <p:nvPr/>
        </p:nvSpPr>
        <p:spPr>
          <a:xfrm>
            <a:off x="4542815" y="2124439"/>
            <a:ext cx="2472739" cy="634000"/>
          </a:xfrm>
          <a:prstGeom prst="rect">
            <a:avLst/>
          </a:prstGeom>
          <a:noFill/>
          <a:ln>
            <a:noFill/>
          </a:ln>
        </p:spPr>
        <p:txBody>
          <a:bodyPr spcFirstLastPara="1" wrap="square" lIns="121900" tIns="121900" rIns="121900" bIns="121900" anchor="ctr" anchorCtr="0">
            <a:noAutofit/>
          </a:bodyPr>
          <a:lstStyle/>
          <a:p>
            <a:pPr marL="0" marR="0" lvl="0" indent="0" defTabSz="1219170" rtl="0" eaLnBrk="1" fontAlgn="auto" latinLnBrk="0" hangingPunct="1">
              <a:lnSpc>
                <a:spcPct val="100000"/>
              </a:lnSpc>
              <a:spcBef>
                <a:spcPts val="0"/>
              </a:spcBef>
              <a:spcAft>
                <a:spcPts val="0"/>
              </a:spcAft>
              <a:buClr>
                <a:srgbClr val="000000"/>
              </a:buClr>
              <a:buSzTx/>
              <a:buFontTx/>
              <a:buNone/>
              <a:tabLst/>
              <a:defRPr/>
            </a:pPr>
            <a:r>
              <a:rPr kumimoji="0" lang="en-US" sz="1600" i="0" u="none" strike="noStrike" kern="0" cap="none" spc="0" normalizeH="0" baseline="0" noProof="0">
                <a:ln>
                  <a:noFill/>
                </a:ln>
                <a:effectLst/>
                <a:uLnTx/>
                <a:uFillTx/>
                <a:latin typeface="+mn-lt"/>
                <a:ea typeface="Fira Sans Extra Condensed"/>
                <a:cs typeface="Fira Sans Extra Condensed"/>
                <a:sym typeface="Fira Sans Extra Condensed"/>
              </a:rPr>
              <a:t>L</a:t>
            </a:r>
            <a:r>
              <a:rPr kumimoji="0" lang="en" sz="1600" i="0" u="none" strike="noStrike" kern="0" cap="none" spc="0" normalizeH="0" baseline="0" noProof="0">
                <a:ln>
                  <a:noFill/>
                </a:ln>
                <a:effectLst/>
                <a:uLnTx/>
                <a:uFillTx/>
                <a:latin typeface="+mn-lt"/>
                <a:ea typeface="Fira Sans Extra Condensed"/>
                <a:cs typeface="Fira Sans Extra Condensed"/>
                <a:sym typeface="Fira Sans Extra Condensed"/>
              </a:rPr>
              <a:t>ast 6 months</a:t>
            </a:r>
            <a:endParaRPr kumimoji="0" sz="1600" i="0" u="none" strike="noStrike" kern="0" cap="none" spc="0" normalizeH="0" baseline="0" noProof="0">
              <a:ln>
                <a:noFill/>
              </a:ln>
              <a:effectLst/>
              <a:uLnTx/>
              <a:uFillTx/>
              <a:latin typeface="+mn-lt"/>
              <a:ea typeface="Fira Sans Extra Condensed"/>
              <a:cs typeface="Fira Sans Extra Condensed"/>
              <a:sym typeface="Fira Sans Extra Condensed"/>
            </a:endParaRPr>
          </a:p>
        </p:txBody>
      </p:sp>
      <p:sp>
        <p:nvSpPr>
          <p:cNvPr id="47" name="Google Shape;634;p33">
            <a:extLst>
              <a:ext uri="{FF2B5EF4-FFF2-40B4-BE49-F238E27FC236}">
                <a16:creationId xmlns:a16="http://schemas.microsoft.com/office/drawing/2014/main" id="{4B2446C1-496F-4E52-BE1F-A6EC70C53817}"/>
              </a:ext>
            </a:extLst>
          </p:cNvPr>
          <p:cNvSpPr txBox="1"/>
          <p:nvPr/>
        </p:nvSpPr>
        <p:spPr>
          <a:xfrm>
            <a:off x="4542817" y="4391399"/>
            <a:ext cx="4813199" cy="634000"/>
          </a:xfrm>
          <a:prstGeom prst="rect">
            <a:avLst/>
          </a:prstGeom>
          <a:noFill/>
          <a:ln>
            <a:noFill/>
          </a:ln>
        </p:spPr>
        <p:txBody>
          <a:bodyPr spcFirstLastPara="1" wrap="square" lIns="121900" tIns="121900" rIns="121900" bIns="121900" anchor="ctr" anchorCtr="0">
            <a:noAutofit/>
          </a:bodyPr>
          <a:lstStyle/>
          <a:p>
            <a:pPr marL="0" marR="0" lvl="0" indent="0" defTabSz="1219170" rtl="0" eaLnBrk="1" fontAlgn="auto" latinLnBrk="0" hangingPunct="1">
              <a:lnSpc>
                <a:spcPct val="100000"/>
              </a:lnSpc>
              <a:spcBef>
                <a:spcPts val="0"/>
              </a:spcBef>
              <a:spcAft>
                <a:spcPts val="0"/>
              </a:spcAft>
              <a:buClr>
                <a:srgbClr val="000000"/>
              </a:buClr>
              <a:buSzTx/>
              <a:buFontTx/>
              <a:buNone/>
              <a:tabLst/>
              <a:defRPr/>
            </a:pPr>
            <a:r>
              <a:rPr kumimoji="0" lang="en" sz="1600" i="0" u="none" strike="noStrike" kern="0" cap="none" spc="0" normalizeH="0" baseline="0" noProof="0">
                <a:ln>
                  <a:noFill/>
                </a:ln>
                <a:effectLst/>
                <a:uLnTx/>
                <a:uFillTx/>
                <a:latin typeface="+mn-lt"/>
                <a:ea typeface="+mn-ea"/>
                <a:cs typeface="Arial"/>
                <a:sym typeface="Fira Sans Extra Condensed"/>
              </a:rPr>
              <a:t>12 to 24 </a:t>
            </a:r>
            <a:r>
              <a:rPr kumimoji="0" lang="en" sz="1600" i="0" u="none" strike="noStrike" kern="0" cap="none" spc="0" normalizeH="0" baseline="0" noProof="0">
                <a:ln>
                  <a:noFill/>
                </a:ln>
                <a:effectLst/>
                <a:uLnTx/>
                <a:uFillTx/>
                <a:latin typeface="+mn-lt"/>
                <a:ea typeface="Fira Sans Extra Condensed"/>
                <a:cs typeface="Fira Sans Extra Condensed"/>
                <a:sym typeface="Fira Sans Extra Condensed"/>
              </a:rPr>
              <a:t>months</a:t>
            </a:r>
            <a:endParaRPr kumimoji="0" sz="1600" i="0" u="none" strike="noStrike" kern="0" cap="none" spc="0" normalizeH="0" baseline="0" noProof="0">
              <a:ln>
                <a:noFill/>
              </a:ln>
              <a:effectLst/>
              <a:uLnTx/>
              <a:uFillTx/>
              <a:latin typeface="+mn-lt"/>
              <a:ea typeface="Fira Sans Extra Condensed"/>
              <a:cs typeface="Fira Sans Extra Condensed"/>
              <a:sym typeface="Fira Sans Extra Condensed"/>
            </a:endParaRPr>
          </a:p>
        </p:txBody>
      </p:sp>
      <p:sp>
        <p:nvSpPr>
          <p:cNvPr id="48" name="Google Shape;634;p33">
            <a:extLst>
              <a:ext uri="{FF2B5EF4-FFF2-40B4-BE49-F238E27FC236}">
                <a16:creationId xmlns:a16="http://schemas.microsoft.com/office/drawing/2014/main" id="{6ECB4EC6-B1A1-4FBE-A0BE-D7F405C65190}"/>
              </a:ext>
            </a:extLst>
          </p:cNvPr>
          <p:cNvSpPr txBox="1"/>
          <p:nvPr/>
        </p:nvSpPr>
        <p:spPr>
          <a:xfrm>
            <a:off x="4542816" y="5524523"/>
            <a:ext cx="4813199" cy="634000"/>
          </a:xfrm>
          <a:prstGeom prst="rect">
            <a:avLst/>
          </a:prstGeom>
          <a:noFill/>
          <a:ln>
            <a:noFill/>
          </a:ln>
        </p:spPr>
        <p:txBody>
          <a:bodyPr spcFirstLastPara="1" wrap="square" lIns="121900" tIns="121900" rIns="121900" bIns="121900" anchor="ctr" anchorCtr="0">
            <a:noAutofit/>
          </a:bodyPr>
          <a:lstStyle/>
          <a:p>
            <a:pPr marL="0" marR="0" lvl="0" indent="0" defTabSz="1219170" rtl="0" eaLnBrk="1" fontAlgn="auto" latinLnBrk="0" hangingPunct="1">
              <a:lnSpc>
                <a:spcPct val="100000"/>
              </a:lnSpc>
              <a:spcBef>
                <a:spcPts val="0"/>
              </a:spcBef>
              <a:spcAft>
                <a:spcPts val="0"/>
              </a:spcAft>
              <a:buClr>
                <a:srgbClr val="000000"/>
              </a:buClr>
              <a:buSzTx/>
              <a:buFontTx/>
              <a:buNone/>
              <a:tabLst/>
              <a:defRPr/>
            </a:pPr>
            <a:r>
              <a:rPr kumimoji="0" lang="en" sz="1600" i="0" u="none" strike="noStrike" kern="0" cap="none" spc="0" normalizeH="0" baseline="0" noProof="0">
                <a:ln>
                  <a:noFill/>
                </a:ln>
                <a:effectLst/>
                <a:uLnTx/>
                <a:uFillTx/>
                <a:latin typeface="+mn-lt"/>
                <a:ea typeface="+mn-ea"/>
                <a:cs typeface="Arial"/>
                <a:sym typeface="Fira Sans Extra Condensed"/>
              </a:rPr>
              <a:t>More than 24 </a:t>
            </a:r>
            <a:r>
              <a:rPr kumimoji="0" lang="en" sz="1600" i="0" u="none" strike="noStrike" kern="0" cap="none" spc="0" normalizeH="0" baseline="0" noProof="0">
                <a:ln>
                  <a:noFill/>
                </a:ln>
                <a:effectLst/>
                <a:uLnTx/>
                <a:uFillTx/>
                <a:latin typeface="+mn-lt"/>
                <a:ea typeface="Fira Sans Extra Condensed"/>
                <a:cs typeface="Fira Sans Extra Condensed"/>
                <a:sym typeface="Fira Sans Extra Condensed"/>
              </a:rPr>
              <a:t>months</a:t>
            </a:r>
            <a:endParaRPr kumimoji="0" sz="1600" i="0" u="none" strike="noStrike" kern="0" cap="none" spc="0" normalizeH="0" baseline="0" noProof="0">
              <a:ln>
                <a:noFill/>
              </a:ln>
              <a:effectLst/>
              <a:uLnTx/>
              <a:uFillTx/>
              <a:latin typeface="+mn-lt"/>
              <a:ea typeface="Fira Sans Extra Condensed"/>
              <a:cs typeface="Fira Sans Extra Condensed"/>
              <a:sym typeface="Fira Sans Extra Condensed"/>
            </a:endParaRPr>
          </a:p>
        </p:txBody>
      </p:sp>
      <p:sp>
        <p:nvSpPr>
          <p:cNvPr id="2" name="Rectangle 1">
            <a:extLst>
              <a:ext uri="{FF2B5EF4-FFF2-40B4-BE49-F238E27FC236}">
                <a16:creationId xmlns:a16="http://schemas.microsoft.com/office/drawing/2014/main" id="{3239E275-80BE-4316-9B64-0CD5DED702F7}"/>
              </a:ext>
            </a:extLst>
          </p:cNvPr>
          <p:cNvSpPr/>
          <p:nvPr/>
        </p:nvSpPr>
        <p:spPr>
          <a:xfrm>
            <a:off x="0" y="-41275"/>
            <a:ext cx="12192000" cy="6899275"/>
          </a:xfrm>
          <a:prstGeom prst="rect">
            <a:avLst/>
          </a:prstGeom>
          <a:solidFill>
            <a:srgbClr val="E6E6E6">
              <a:alpha val="8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Pts val="2800"/>
              <a:buFont typeface="Fira Sans Extra Condensed SemiBold"/>
              <a:buNone/>
              <a:tabLst/>
              <a:defRPr/>
            </a:pPr>
            <a:endParaRPr kumimoji="0" lang="en-US" sz="18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Fira Sans Extra Condensed SemiBold"/>
            </a:endParaRPr>
          </a:p>
        </p:txBody>
      </p:sp>
      <p:grpSp>
        <p:nvGrpSpPr>
          <p:cNvPr id="55" name="Google Shape;628;p33">
            <a:extLst>
              <a:ext uri="{FF2B5EF4-FFF2-40B4-BE49-F238E27FC236}">
                <a16:creationId xmlns:a16="http://schemas.microsoft.com/office/drawing/2014/main" id="{522D9BEB-E8B8-4588-92D9-B3A6C515DEFE}"/>
              </a:ext>
            </a:extLst>
          </p:cNvPr>
          <p:cNvGrpSpPr/>
          <p:nvPr/>
        </p:nvGrpSpPr>
        <p:grpSpPr>
          <a:xfrm>
            <a:off x="2223620" y="3257310"/>
            <a:ext cx="4774562" cy="629616"/>
            <a:chOff x="535103" y="4190550"/>
            <a:chExt cx="3609900" cy="472212"/>
          </a:xfrm>
          <a:solidFill>
            <a:srgbClr val="31E8E2"/>
          </a:solidFill>
        </p:grpSpPr>
        <p:sp>
          <p:nvSpPr>
            <p:cNvPr id="56" name="Google Shape;629;p33">
              <a:extLst>
                <a:ext uri="{FF2B5EF4-FFF2-40B4-BE49-F238E27FC236}">
                  <a16:creationId xmlns:a16="http://schemas.microsoft.com/office/drawing/2014/main" id="{413EF88D-AFBC-43CD-8467-E92DA3B4262A}"/>
                </a:ext>
              </a:extLst>
            </p:cNvPr>
            <p:cNvSpPr/>
            <p:nvPr/>
          </p:nvSpPr>
          <p:spPr>
            <a:xfrm>
              <a:off x="535103" y="4190550"/>
              <a:ext cx="3609900" cy="472200"/>
            </a:xfrm>
            <a:prstGeom prst="roundRect">
              <a:avLst>
                <a:gd name="adj" fmla="val 50000"/>
              </a:avLst>
            </a:prstGeom>
            <a:grp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2000" b="0" i="0" u="none" strike="noStrike" kern="0" cap="none" spc="0" normalizeH="0" baseline="0" noProof="0">
                <a:ln>
                  <a:noFill/>
                </a:ln>
                <a:solidFill>
                  <a:sysClr val="windowText" lastClr="000000"/>
                </a:solidFill>
                <a:effectLst/>
                <a:uLnTx/>
                <a:uFillTx/>
                <a:latin typeface="+mn-lt"/>
                <a:ea typeface="+mn-ea"/>
                <a:cs typeface="Arial"/>
                <a:sym typeface="Arial"/>
              </a:endParaRPr>
            </a:p>
          </p:txBody>
        </p:sp>
        <p:sp>
          <p:nvSpPr>
            <p:cNvPr id="57" name="Google Shape;630;p33">
              <a:extLst>
                <a:ext uri="{FF2B5EF4-FFF2-40B4-BE49-F238E27FC236}">
                  <a16:creationId xmlns:a16="http://schemas.microsoft.com/office/drawing/2014/main" id="{DD17DB12-0461-496D-A436-09A12DF1F9C9}"/>
                </a:ext>
              </a:extLst>
            </p:cNvPr>
            <p:cNvSpPr/>
            <p:nvPr/>
          </p:nvSpPr>
          <p:spPr>
            <a:xfrm>
              <a:off x="535113" y="4190562"/>
              <a:ext cx="1026939" cy="472200"/>
            </a:xfrm>
            <a:prstGeom prst="roundRect">
              <a:avLst>
                <a:gd name="adj" fmla="val 50000"/>
              </a:avLst>
            </a:prstGeom>
            <a:grp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2800" b="1" i="0" u="none" strike="noStrike" kern="0" cap="none" spc="0" normalizeH="0" baseline="0" noProof="0">
                  <a:ln>
                    <a:noFill/>
                  </a:ln>
                  <a:solidFill>
                    <a:sysClr val="windowText" lastClr="000000"/>
                  </a:solidFill>
                  <a:effectLst/>
                  <a:uLnTx/>
                  <a:uFillTx/>
                  <a:latin typeface="+mn-lt"/>
                  <a:ea typeface="+mn-ea"/>
                  <a:cs typeface="Arial"/>
                  <a:sym typeface="Arial"/>
                </a:rPr>
                <a:t>21%</a:t>
              </a:r>
              <a:endParaRPr kumimoji="0" sz="2800" b="0" i="0" u="none" strike="noStrike" kern="0" cap="none" spc="0" normalizeH="0" baseline="0" noProof="0">
                <a:ln>
                  <a:noFill/>
                </a:ln>
                <a:solidFill>
                  <a:sysClr val="windowText" lastClr="000000"/>
                </a:solidFill>
                <a:effectLst/>
                <a:uLnTx/>
                <a:uFillTx/>
                <a:latin typeface="+mn-lt"/>
                <a:ea typeface="+mn-ea"/>
                <a:cs typeface="Arial"/>
                <a:sym typeface="Arial"/>
              </a:endParaRPr>
            </a:p>
          </p:txBody>
        </p:sp>
      </p:grpSp>
      <p:sp>
        <p:nvSpPr>
          <p:cNvPr id="54" name="Google Shape;634;p33">
            <a:extLst>
              <a:ext uri="{FF2B5EF4-FFF2-40B4-BE49-F238E27FC236}">
                <a16:creationId xmlns:a16="http://schemas.microsoft.com/office/drawing/2014/main" id="{22C2A89B-1B00-4A0A-8589-BE94E4DCD74E}"/>
              </a:ext>
            </a:extLst>
          </p:cNvPr>
          <p:cNvSpPr txBox="1"/>
          <p:nvPr/>
        </p:nvSpPr>
        <p:spPr>
          <a:xfrm>
            <a:off x="9468736" y="3246685"/>
            <a:ext cx="2414016" cy="634000"/>
          </a:xfrm>
          <a:prstGeom prst="rect">
            <a:avLst/>
          </a:prstGeom>
          <a:solidFill>
            <a:srgbClr val="E6E6E6"/>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3200" b="1" i="0" u="none" strike="noStrike" kern="0" cap="none" spc="0" normalizeH="0" baseline="0" noProof="0">
                <a:ln>
                  <a:noFill/>
                </a:ln>
                <a:effectLst/>
                <a:uLnTx/>
                <a:uFillTx/>
                <a:ea typeface="Fira Sans Extra Condensed"/>
                <a:cs typeface="Calibri" panose="020F0502020204030204" pitchFamily="34" charset="0"/>
                <a:sym typeface="Fira Sans Extra Condensed"/>
              </a:rPr>
              <a:t>5</a:t>
            </a:r>
            <a:endParaRPr kumimoji="0" sz="3200" b="1" i="0" u="none" strike="noStrike" kern="0" cap="none" spc="0" normalizeH="0" baseline="0" noProof="0">
              <a:ln>
                <a:noFill/>
              </a:ln>
              <a:effectLst/>
              <a:uLnTx/>
              <a:uFillTx/>
              <a:ea typeface="Fira Sans Extra Condensed"/>
              <a:cs typeface="Calibri" panose="020F0502020204030204" pitchFamily="34" charset="0"/>
              <a:sym typeface="Fira Sans Extra Condensed"/>
            </a:endParaRPr>
          </a:p>
        </p:txBody>
      </p:sp>
      <p:sp>
        <p:nvSpPr>
          <p:cNvPr id="58" name="Google Shape;634;p33">
            <a:extLst>
              <a:ext uri="{FF2B5EF4-FFF2-40B4-BE49-F238E27FC236}">
                <a16:creationId xmlns:a16="http://schemas.microsoft.com/office/drawing/2014/main" id="{7AB3FFB3-CE9D-404E-9FC2-CC8FADEE800A}"/>
              </a:ext>
            </a:extLst>
          </p:cNvPr>
          <p:cNvSpPr txBox="1"/>
          <p:nvPr/>
        </p:nvSpPr>
        <p:spPr>
          <a:xfrm>
            <a:off x="4542817" y="3302759"/>
            <a:ext cx="1793516" cy="634000"/>
          </a:xfrm>
          <a:prstGeom prst="rect">
            <a:avLst/>
          </a:prstGeom>
          <a:noFill/>
          <a:ln>
            <a:noFill/>
          </a:ln>
        </p:spPr>
        <p:txBody>
          <a:bodyPr spcFirstLastPara="1" wrap="square" lIns="121900" tIns="121900" rIns="121900" bIns="121900" anchor="ctr" anchorCtr="0">
            <a:noAutofit/>
          </a:bodyPr>
          <a:lstStyle/>
          <a:p>
            <a:pPr marL="0" marR="0" lvl="0" indent="0" defTabSz="1219170" rtl="0" eaLnBrk="1" fontAlgn="auto" latinLnBrk="0" hangingPunct="1">
              <a:lnSpc>
                <a:spcPct val="100000"/>
              </a:lnSpc>
              <a:spcBef>
                <a:spcPts val="0"/>
              </a:spcBef>
              <a:spcAft>
                <a:spcPts val="0"/>
              </a:spcAft>
              <a:buClr>
                <a:srgbClr val="000000"/>
              </a:buClr>
              <a:buSzTx/>
              <a:buFontTx/>
              <a:buNone/>
              <a:tabLst/>
              <a:defRPr/>
            </a:pPr>
            <a:r>
              <a:rPr kumimoji="0" lang="en" sz="1600" i="0" u="none" strike="noStrike" kern="0" cap="none" spc="0" normalizeH="0" baseline="0" noProof="0">
                <a:ln>
                  <a:noFill/>
                </a:ln>
                <a:effectLst/>
                <a:uLnTx/>
                <a:uFillTx/>
                <a:latin typeface="+mn-lt"/>
                <a:ea typeface="Fira Sans Extra Condensed"/>
                <a:cs typeface="Fira Sans Extra Condensed"/>
                <a:sym typeface="Fira Sans Extra Condensed"/>
              </a:rPr>
              <a:t>6 to 12 months</a:t>
            </a:r>
            <a:endParaRPr kumimoji="0" sz="1600" i="0" u="none" strike="noStrike" kern="0" cap="none" spc="0" normalizeH="0" baseline="0" noProof="0">
              <a:ln>
                <a:noFill/>
              </a:ln>
              <a:effectLst/>
              <a:uLnTx/>
              <a:uFillTx/>
              <a:latin typeface="+mn-lt"/>
              <a:ea typeface="Fira Sans Extra Condensed"/>
              <a:cs typeface="Fira Sans Extra Condensed"/>
              <a:sym typeface="Fira Sans Extra Condensed"/>
            </a:endParaRPr>
          </a:p>
        </p:txBody>
      </p:sp>
      <p:sp>
        <p:nvSpPr>
          <p:cNvPr id="59" name="Google Shape;634;p33">
            <a:extLst>
              <a:ext uri="{FF2B5EF4-FFF2-40B4-BE49-F238E27FC236}">
                <a16:creationId xmlns:a16="http://schemas.microsoft.com/office/drawing/2014/main" id="{AAC3676E-A9CA-430A-A720-E1FFED4639AC}"/>
              </a:ext>
            </a:extLst>
          </p:cNvPr>
          <p:cNvSpPr txBox="1"/>
          <p:nvPr/>
        </p:nvSpPr>
        <p:spPr>
          <a:xfrm>
            <a:off x="7289959" y="3246685"/>
            <a:ext cx="2414016" cy="634000"/>
          </a:xfrm>
          <a:prstGeom prst="rect">
            <a:avLst/>
          </a:prstGeom>
          <a:solidFill>
            <a:srgbClr val="E6E6E6"/>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3200" b="1" i="0" u="none" strike="noStrike" kern="0" cap="none" spc="0" normalizeH="0" baseline="0" noProof="0">
                <a:ln>
                  <a:noFill/>
                </a:ln>
                <a:effectLst/>
                <a:uLnTx/>
                <a:uFillTx/>
                <a:ea typeface="Fira Sans Extra Condensed"/>
                <a:cs typeface="Calibri" panose="020F0502020204030204" pitchFamily="34" charset="0"/>
                <a:sym typeface="Fira Sans Extra Condensed"/>
              </a:rPr>
              <a:t>24</a:t>
            </a:r>
            <a:endParaRPr kumimoji="0" sz="3200" b="1" i="0" u="none" strike="noStrike" kern="0" cap="none" spc="0" normalizeH="0" baseline="0" noProof="0">
              <a:ln>
                <a:noFill/>
              </a:ln>
              <a:effectLst/>
              <a:uLnTx/>
              <a:uFillTx/>
              <a:ea typeface="Fira Sans Extra Condensed"/>
              <a:cs typeface="Calibri" panose="020F0502020204030204" pitchFamily="34" charset="0"/>
              <a:sym typeface="Fira Sans Extra Condensed"/>
            </a:endParaRPr>
          </a:p>
        </p:txBody>
      </p:sp>
      <p:sp>
        <p:nvSpPr>
          <p:cNvPr id="60" name="Google Shape;627;p33">
            <a:extLst>
              <a:ext uri="{FF2B5EF4-FFF2-40B4-BE49-F238E27FC236}">
                <a16:creationId xmlns:a16="http://schemas.microsoft.com/office/drawing/2014/main" id="{4BD70BD5-E9FB-464D-8977-EE9021133A31}"/>
              </a:ext>
            </a:extLst>
          </p:cNvPr>
          <p:cNvSpPr txBox="1">
            <a:spLocks/>
          </p:cNvSpPr>
          <p:nvPr/>
        </p:nvSpPr>
        <p:spPr>
          <a:xfrm>
            <a:off x="2097282" y="4673627"/>
            <a:ext cx="9239529" cy="433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SemiBold"/>
              <a:buNone/>
              <a:defRPr sz="27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800"/>
              <a:buFont typeface="Fira Sans Extra Condensed SemiBold"/>
              <a:buNone/>
              <a:defRPr sz="28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marL="0" marR="0" lvl="0" indent="0" algn="ctr" defTabSz="1219170" rtl="0" eaLnBrk="1" fontAlgn="auto" latinLnBrk="0" hangingPunct="1">
              <a:lnSpc>
                <a:spcPct val="100000"/>
              </a:lnSpc>
              <a:spcBef>
                <a:spcPts val="0"/>
              </a:spcBef>
              <a:spcAft>
                <a:spcPts val="0"/>
              </a:spcAft>
              <a:buClr>
                <a:srgbClr val="000000"/>
              </a:buClr>
              <a:buSzPts val="2800"/>
              <a:buFont typeface="Fira Sans Extra Condensed SemiBold"/>
              <a:buNone/>
              <a:tabLst/>
              <a:defRPr/>
            </a:pPr>
            <a:r>
              <a:rPr kumimoji="0" lang="en-US" sz="48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Fira Sans Extra Condensed SemiBold"/>
              </a:rPr>
              <a:t>High Searchers and low transactors are the customers of interest</a:t>
            </a:r>
          </a:p>
        </p:txBody>
      </p:sp>
    </p:spTree>
    <p:extLst>
      <p:ext uri="{BB962C8B-B14F-4D97-AF65-F5344CB8AC3E}">
        <p14:creationId xmlns:p14="http://schemas.microsoft.com/office/powerpoint/2010/main" val="28222268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531A6532-AA3C-1D4C-A2CE-D8CE0ADF4D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275"/>
            <a:ext cx="12192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Logo&#10;&#10;Description automatically generated">
            <a:extLst>
              <a:ext uri="{FF2B5EF4-FFF2-40B4-BE49-F238E27FC236}">
                <a16:creationId xmlns:a16="http://schemas.microsoft.com/office/drawing/2014/main" id="{ECBB8987-A275-B148-8F9A-C6530D61BA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3A3AB7E-E737-0843-940A-EA97EC73CD4A}"/>
              </a:ext>
            </a:extLst>
          </p:cNvPr>
          <p:cNvSpPr>
            <a:spLocks noGrp="1"/>
          </p:cNvSpPr>
          <p:nvPr>
            <p:ph type="title"/>
          </p:nvPr>
        </p:nvSpPr>
        <p:spPr>
          <a:xfrm>
            <a:off x="561735" y="65295"/>
            <a:ext cx="7640637" cy="908050"/>
          </a:xfrm>
        </p:spPr>
        <p:txBody>
          <a:bodyPr>
            <a:normAutofit/>
          </a:bodyPr>
          <a:lstStyle/>
          <a:p>
            <a:pPr>
              <a:defRPr/>
            </a:pPr>
            <a:r>
              <a:rPr lang="en-AU" sz="3200">
                <a:latin typeface="+mn-lt"/>
              </a:rPr>
              <a:t>Clustering Methodology</a:t>
            </a:r>
            <a:endParaRPr lang="en-AU" sz="3200"/>
          </a:p>
        </p:txBody>
      </p:sp>
      <p:sp>
        <p:nvSpPr>
          <p:cNvPr id="4" name="Rectangle 3">
            <a:extLst>
              <a:ext uri="{FF2B5EF4-FFF2-40B4-BE49-F238E27FC236}">
                <a16:creationId xmlns:a16="http://schemas.microsoft.com/office/drawing/2014/main" id="{A8BE0893-F389-1448-A615-3C3D3D6F5A5A}"/>
              </a:ext>
            </a:extLst>
          </p:cNvPr>
          <p:cNvSpPr/>
          <p:nvPr/>
        </p:nvSpPr>
        <p:spPr>
          <a:xfrm>
            <a:off x="3242821" y="2535811"/>
            <a:ext cx="6915968" cy="160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D6AE5677-9180-A347-AA15-D80DCC2D947F}"/>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D5F64F2-33B7-294E-A619-BF0FCCC2FB61}" type="slidenum">
              <a:rPr kumimoji="0" lang="en-US" altLang="en-US" sz="1200" b="0" i="0" u="none" strike="noStrike" kern="1200" cap="none" spc="0" normalizeH="0" baseline="0" noProof="0" smtClean="0">
                <a:ln>
                  <a:noFill/>
                </a:ln>
                <a:solidFill>
                  <a:srgbClr val="898989"/>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0" name="Content Placeholder 2">
            <a:extLst>
              <a:ext uri="{FF2B5EF4-FFF2-40B4-BE49-F238E27FC236}">
                <a16:creationId xmlns:a16="http://schemas.microsoft.com/office/drawing/2014/main" id="{BE10E7D1-ADF7-4239-9037-ED311EE13949}"/>
              </a:ext>
            </a:extLst>
          </p:cNvPr>
          <p:cNvSpPr txBox="1">
            <a:spLocks/>
          </p:cNvSpPr>
          <p:nvPr/>
        </p:nvSpPr>
        <p:spPr>
          <a:xfrm>
            <a:off x="6108080" y="4068919"/>
            <a:ext cx="7077941" cy="463839"/>
          </a:xfrm>
          <a:prstGeom prst="rect">
            <a:avLst/>
          </a:prstGeom>
        </p:spPr>
        <p:txBody>
          <a:bodyPr lIns="91440" tIns="45720" rIns="91440" bIns="45720" anchor="t">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tabLst/>
              <a:defRPr/>
            </a:pPr>
            <a:endParaRPr kumimoji="0" lang="en-AU" sz="24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31" name="Content Placeholder 2">
            <a:extLst>
              <a:ext uri="{FF2B5EF4-FFF2-40B4-BE49-F238E27FC236}">
                <a16:creationId xmlns:a16="http://schemas.microsoft.com/office/drawing/2014/main" id="{29E12FE0-E4B2-42EA-A9D0-0AEDB4AB8296}"/>
              </a:ext>
            </a:extLst>
          </p:cNvPr>
          <p:cNvSpPr txBox="1">
            <a:spLocks/>
          </p:cNvSpPr>
          <p:nvPr/>
        </p:nvSpPr>
        <p:spPr>
          <a:xfrm>
            <a:off x="6119510" y="4411819"/>
            <a:ext cx="7077941" cy="463839"/>
          </a:xfrm>
          <a:prstGeom prst="rect">
            <a:avLst/>
          </a:prstGeom>
        </p:spPr>
        <p:txBody>
          <a:bodyPr lIns="91440" tIns="45720" rIns="91440" bIns="45720" anchor="t">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tabLst/>
              <a:defRPr/>
            </a:pPr>
            <a:endParaRPr kumimoji="0" lang="en-AU" sz="24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32" name="Content Placeholder 2">
            <a:extLst>
              <a:ext uri="{FF2B5EF4-FFF2-40B4-BE49-F238E27FC236}">
                <a16:creationId xmlns:a16="http://schemas.microsoft.com/office/drawing/2014/main" id="{4234BF9C-E17F-46AF-8CB5-C9F6E75120CC}"/>
              </a:ext>
            </a:extLst>
          </p:cNvPr>
          <p:cNvSpPr txBox="1">
            <a:spLocks/>
          </p:cNvSpPr>
          <p:nvPr/>
        </p:nvSpPr>
        <p:spPr>
          <a:xfrm>
            <a:off x="6130940" y="4743289"/>
            <a:ext cx="7077941" cy="463839"/>
          </a:xfrm>
          <a:prstGeom prst="rect">
            <a:avLst/>
          </a:prstGeom>
        </p:spPr>
        <p:txBody>
          <a:bodyPr lIns="91440" tIns="45720" rIns="91440" bIns="45720" anchor="t">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tabLst/>
              <a:defRPr/>
            </a:pPr>
            <a:endParaRPr kumimoji="0" lang="en-AU" sz="2400" b="0" i="0" u="none" strike="noStrike" kern="1200" cap="none" spc="0" normalizeH="0" baseline="0" noProof="0">
              <a:ln>
                <a:noFill/>
              </a:ln>
              <a:solidFill>
                <a:prstClr val="black"/>
              </a:solidFill>
              <a:effectLst/>
              <a:uLnTx/>
              <a:uFillTx/>
              <a:latin typeface="Calibri" panose="020F0502020204030204"/>
              <a:ea typeface="+mn-ea"/>
              <a:cs typeface="Calibri"/>
            </a:endParaRPr>
          </a:p>
        </p:txBody>
      </p:sp>
      <p:sp>
        <p:nvSpPr>
          <p:cNvPr id="18" name="Google Shape;511;p30">
            <a:extLst>
              <a:ext uri="{FF2B5EF4-FFF2-40B4-BE49-F238E27FC236}">
                <a16:creationId xmlns:a16="http://schemas.microsoft.com/office/drawing/2014/main" id="{582CD959-B452-4D32-8298-8BE679D6161C}"/>
              </a:ext>
            </a:extLst>
          </p:cNvPr>
          <p:cNvSpPr/>
          <p:nvPr/>
        </p:nvSpPr>
        <p:spPr>
          <a:xfrm>
            <a:off x="604200" y="1027248"/>
            <a:ext cx="10983600" cy="589768"/>
          </a:xfrm>
          <a:prstGeom prst="roundRect">
            <a:avLst>
              <a:gd name="adj" fmla="val 19230"/>
            </a:avLst>
          </a:prstGeom>
          <a:solidFill>
            <a:srgbClr val="E7E7E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a:ln>
                  <a:noFill/>
                </a:ln>
                <a:solidFill>
                  <a:srgbClr val="000000"/>
                </a:solidFill>
                <a:effectLst/>
                <a:uLnTx/>
                <a:uFillTx/>
                <a:latin typeface="Fira Sans" panose="020B0503050000020004" pitchFamily="34" charset="0"/>
                <a:ea typeface="+mn-ea"/>
                <a:cs typeface="Arial"/>
                <a:sym typeface="Arial"/>
              </a:rPr>
              <a:t>Search Score of 0.004 taken as benchmark for a good score. 0.004 is the 90</a:t>
            </a:r>
            <a:r>
              <a:rPr kumimoji="0" lang="en-US" sz="2000" b="0" i="0" u="none" strike="noStrike" kern="0" cap="none" spc="0" normalizeH="0" baseline="30000" noProof="0">
                <a:ln>
                  <a:noFill/>
                </a:ln>
                <a:solidFill>
                  <a:srgbClr val="000000"/>
                </a:solidFill>
                <a:effectLst/>
                <a:uLnTx/>
                <a:uFillTx/>
                <a:latin typeface="Fira Sans" panose="020B0503050000020004" pitchFamily="34" charset="0"/>
                <a:ea typeface="+mn-ea"/>
                <a:cs typeface="Arial"/>
                <a:sym typeface="Arial"/>
              </a:rPr>
              <a:t>th</a:t>
            </a:r>
            <a:r>
              <a:rPr kumimoji="0" lang="en-US" sz="2000" b="0" i="0" u="none" strike="noStrike" kern="0" cap="none" spc="0" normalizeH="0" baseline="0" noProof="0">
                <a:ln>
                  <a:noFill/>
                </a:ln>
                <a:solidFill>
                  <a:srgbClr val="000000"/>
                </a:solidFill>
                <a:effectLst/>
                <a:uLnTx/>
                <a:uFillTx/>
                <a:latin typeface="Fira Sans" panose="020B0503050000020004" pitchFamily="34" charset="0"/>
                <a:ea typeface="+mn-ea"/>
                <a:cs typeface="Arial"/>
                <a:sym typeface="Arial"/>
              </a:rPr>
              <a:t> percentile search score for all the customers under consideration.</a:t>
            </a:r>
          </a:p>
        </p:txBody>
      </p:sp>
      <p:sp>
        <p:nvSpPr>
          <p:cNvPr id="14" name="Rectangle: Rounded Corners 13">
            <a:extLst>
              <a:ext uri="{FF2B5EF4-FFF2-40B4-BE49-F238E27FC236}">
                <a16:creationId xmlns:a16="http://schemas.microsoft.com/office/drawing/2014/main" id="{E04EA703-2A83-4AA2-9708-7B0E524D5648}"/>
              </a:ext>
            </a:extLst>
          </p:cNvPr>
          <p:cNvSpPr/>
          <p:nvPr/>
        </p:nvSpPr>
        <p:spPr>
          <a:xfrm>
            <a:off x="9384720" y="4134252"/>
            <a:ext cx="2737990" cy="2335127"/>
          </a:xfrm>
          <a:prstGeom prst="roundRect">
            <a:avLst/>
          </a:prstGeom>
          <a:solidFill>
            <a:srgbClr val="BEF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Create awareness</a:t>
            </a:r>
          </a:p>
        </p:txBody>
      </p:sp>
      <p:sp>
        <p:nvSpPr>
          <p:cNvPr id="20" name="Rectangle: Rounded Corners 19">
            <a:extLst>
              <a:ext uri="{FF2B5EF4-FFF2-40B4-BE49-F238E27FC236}">
                <a16:creationId xmlns:a16="http://schemas.microsoft.com/office/drawing/2014/main" id="{D4B9A8C6-28A2-4DBD-8EC3-23606A1E8258}"/>
              </a:ext>
            </a:extLst>
          </p:cNvPr>
          <p:cNvSpPr/>
          <p:nvPr/>
        </p:nvSpPr>
        <p:spPr>
          <a:xfrm>
            <a:off x="9384720" y="2013987"/>
            <a:ext cx="2737990" cy="2066362"/>
          </a:xfrm>
          <a:prstGeom prst="roundRect">
            <a:avLst/>
          </a:prstGeom>
          <a:solidFill>
            <a:srgbClr val="BEF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Attractive Recommendations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Calibri" panose="020F0502020204030204"/>
                <a:ea typeface="+mn-ea"/>
                <a:cs typeface="+mn-cs"/>
              </a:rPr>
              <a:t>Offers</a:t>
            </a:r>
          </a:p>
        </p:txBody>
      </p:sp>
      <p:pic>
        <p:nvPicPr>
          <p:cNvPr id="17" name="Picture 16">
            <a:extLst>
              <a:ext uri="{FF2B5EF4-FFF2-40B4-BE49-F238E27FC236}">
                <a16:creationId xmlns:a16="http://schemas.microsoft.com/office/drawing/2014/main" id="{01CAA205-09FF-914B-9569-A97CFC4008B1}"/>
              </a:ext>
            </a:extLst>
          </p:cNvPr>
          <p:cNvPicPr>
            <a:picLocks noChangeAspect="1"/>
          </p:cNvPicPr>
          <p:nvPr/>
        </p:nvPicPr>
        <p:blipFill rotWithShape="1">
          <a:blip r:embed="rId5"/>
          <a:srcRect l="48558" b="15674"/>
          <a:stretch/>
        </p:blipFill>
        <p:spPr>
          <a:xfrm>
            <a:off x="0" y="3485562"/>
            <a:ext cx="2097282" cy="3372438"/>
          </a:xfrm>
          <a:prstGeom prst="rect">
            <a:avLst/>
          </a:prstGeom>
        </p:spPr>
      </p:pic>
      <p:pic>
        <p:nvPicPr>
          <p:cNvPr id="7" name="Picture 6">
            <a:extLst>
              <a:ext uri="{FF2B5EF4-FFF2-40B4-BE49-F238E27FC236}">
                <a16:creationId xmlns:a16="http://schemas.microsoft.com/office/drawing/2014/main" id="{C5071C49-5F69-415A-A95B-B4789992A728}"/>
              </a:ext>
            </a:extLst>
          </p:cNvPr>
          <p:cNvPicPr>
            <a:picLocks noChangeAspect="1"/>
          </p:cNvPicPr>
          <p:nvPr/>
        </p:nvPicPr>
        <p:blipFill>
          <a:blip r:embed="rId6"/>
          <a:stretch>
            <a:fillRect/>
          </a:stretch>
        </p:blipFill>
        <p:spPr>
          <a:xfrm>
            <a:off x="1594643" y="1642511"/>
            <a:ext cx="7558558" cy="4983482"/>
          </a:xfrm>
          <a:prstGeom prst="rect">
            <a:avLst/>
          </a:prstGeom>
        </p:spPr>
      </p:pic>
    </p:spTree>
    <p:extLst>
      <p:ext uri="{BB962C8B-B14F-4D97-AF65-F5344CB8AC3E}">
        <p14:creationId xmlns:p14="http://schemas.microsoft.com/office/powerpoint/2010/main" val="196937320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DF2624-4164-42FE-B9F4-E2DB21F8C468}"/>
              </a:ext>
            </a:extLst>
          </p:cNvPr>
          <p:cNvPicPr>
            <a:picLocks noChangeAspect="1"/>
          </p:cNvPicPr>
          <p:nvPr/>
        </p:nvPicPr>
        <p:blipFill>
          <a:blip r:embed="rId3"/>
          <a:stretch>
            <a:fillRect/>
          </a:stretch>
        </p:blipFill>
        <p:spPr>
          <a:xfrm>
            <a:off x="-1" y="-47626"/>
            <a:ext cx="12191999" cy="6460925"/>
          </a:xfrm>
          <a:prstGeom prst="rect">
            <a:avLst/>
          </a:prstGeom>
        </p:spPr>
      </p:pic>
      <p:pic>
        <p:nvPicPr>
          <p:cNvPr id="4" name="Picture 3" descr="A picture containing clipart&#10;&#10;Description automatically generated">
            <a:extLst>
              <a:ext uri="{FF2B5EF4-FFF2-40B4-BE49-F238E27FC236}">
                <a16:creationId xmlns:a16="http://schemas.microsoft.com/office/drawing/2014/main" id="{81086FC1-A780-4F5C-9CBB-51CB7F42EEE9}"/>
              </a:ext>
            </a:extLst>
          </p:cNvPr>
          <p:cNvPicPr>
            <a:picLocks noChangeAspect="1"/>
          </p:cNvPicPr>
          <p:nvPr/>
        </p:nvPicPr>
        <p:blipFill>
          <a:blip r:embed="rId4"/>
          <a:stretch>
            <a:fillRect/>
          </a:stretch>
        </p:blipFill>
        <p:spPr>
          <a:xfrm>
            <a:off x="-2970842" y="-374036"/>
            <a:ext cx="8096249" cy="7958281"/>
          </a:xfrm>
          <a:prstGeom prst="rect">
            <a:avLst/>
          </a:prstGeom>
        </p:spPr>
      </p:pic>
      <p:sp>
        <p:nvSpPr>
          <p:cNvPr id="6" name="Title 1">
            <a:extLst>
              <a:ext uri="{FF2B5EF4-FFF2-40B4-BE49-F238E27FC236}">
                <a16:creationId xmlns:a16="http://schemas.microsoft.com/office/drawing/2014/main" id="{D492BB5E-FF76-406F-B419-A21025395676}"/>
              </a:ext>
            </a:extLst>
          </p:cNvPr>
          <p:cNvSpPr txBox="1">
            <a:spLocks/>
          </p:cNvSpPr>
          <p:nvPr/>
        </p:nvSpPr>
        <p:spPr bwMode="auto">
          <a:xfrm>
            <a:off x="5241081" y="3017473"/>
            <a:ext cx="6166138"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None/>
            </a:pPr>
            <a:r>
              <a:rPr lang="en-AU" altLang="en-US" sz="4400" b="1">
                <a:latin typeface="Calibri"/>
                <a:cs typeface="Calibri Light"/>
              </a:rPr>
              <a:t>Recommendations</a:t>
            </a:r>
          </a:p>
        </p:txBody>
      </p:sp>
      <p:sp>
        <p:nvSpPr>
          <p:cNvPr id="5" name="Title 1">
            <a:extLst>
              <a:ext uri="{FF2B5EF4-FFF2-40B4-BE49-F238E27FC236}">
                <a16:creationId xmlns:a16="http://schemas.microsoft.com/office/drawing/2014/main" id="{8D42ABE4-30FF-124F-ACA7-E3DC62285AB2}"/>
              </a:ext>
            </a:extLst>
          </p:cNvPr>
          <p:cNvSpPr txBox="1">
            <a:spLocks/>
          </p:cNvSpPr>
          <p:nvPr/>
        </p:nvSpPr>
        <p:spPr bwMode="auto">
          <a:xfrm>
            <a:off x="5352538" y="3673111"/>
            <a:ext cx="6166138"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None/>
            </a:pPr>
            <a:endParaRPr lang="en-AU" altLang="en-US" sz="2000">
              <a:latin typeface="Calibri"/>
              <a:cs typeface="Calibri Light"/>
            </a:endParaRPr>
          </a:p>
        </p:txBody>
      </p:sp>
      <p:sp>
        <p:nvSpPr>
          <p:cNvPr id="3" name="Slide Number Placeholder 2">
            <a:extLst>
              <a:ext uri="{FF2B5EF4-FFF2-40B4-BE49-F238E27FC236}">
                <a16:creationId xmlns:a16="http://schemas.microsoft.com/office/drawing/2014/main" id="{E7DAC39E-7842-F34F-A2E7-5E7768189C7B}"/>
              </a:ext>
            </a:extLst>
          </p:cNvPr>
          <p:cNvSpPr>
            <a:spLocks noGrp="1"/>
          </p:cNvSpPr>
          <p:nvPr>
            <p:ph type="sldNum" sz="quarter" idx="12"/>
          </p:nvPr>
        </p:nvSpPr>
        <p:spPr/>
        <p:txBody>
          <a:bodyPr/>
          <a:lstStyle/>
          <a:p>
            <a:fld id="{AEEE0087-1C97-2A47-9CFF-07294EB20C64}" type="slidenum">
              <a:rPr lang="en-US" altLang="en-US" smtClean="0"/>
              <a:pPr/>
              <a:t>34</a:t>
            </a:fld>
            <a:endParaRPr lang="en-US" altLang="en-US"/>
          </a:p>
        </p:txBody>
      </p:sp>
    </p:spTree>
    <p:extLst>
      <p:ext uri="{BB962C8B-B14F-4D97-AF65-F5344CB8AC3E}">
        <p14:creationId xmlns:p14="http://schemas.microsoft.com/office/powerpoint/2010/main" val="220278339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95143C-A821-1B4E-A5D1-014682D49AED}"/>
              </a:ext>
            </a:extLst>
          </p:cNvPr>
          <p:cNvPicPr>
            <a:picLocks noChangeAspect="1"/>
          </p:cNvPicPr>
          <p:nvPr/>
        </p:nvPicPr>
        <p:blipFill>
          <a:blip r:embed="rId3"/>
          <a:stretch>
            <a:fillRect/>
          </a:stretch>
        </p:blipFill>
        <p:spPr>
          <a:xfrm>
            <a:off x="-1" y="-47625"/>
            <a:ext cx="12191999" cy="1025526"/>
          </a:xfrm>
          <a:prstGeom prst="rect">
            <a:avLst/>
          </a:prstGeom>
        </p:spPr>
      </p:pic>
      <p:pic>
        <p:nvPicPr>
          <p:cNvPr id="11269" name="Picture 6" descr="Logo&#10;&#10;Description automatically generated">
            <a:extLst>
              <a:ext uri="{FF2B5EF4-FFF2-40B4-BE49-F238E27FC236}">
                <a16:creationId xmlns:a16="http://schemas.microsoft.com/office/drawing/2014/main" id="{1629A1DF-C954-3648-9A9A-5E48AA8A572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2DC8862A-FC07-FE46-9B27-204AAC6E29A5}"/>
              </a:ext>
            </a:extLst>
          </p:cNvPr>
          <p:cNvPicPr>
            <a:picLocks noChangeAspect="1"/>
          </p:cNvPicPr>
          <p:nvPr/>
        </p:nvPicPr>
        <p:blipFill rotWithShape="1">
          <a:blip r:embed="rId5"/>
          <a:srcRect l="50000" b="18198"/>
          <a:stretch/>
        </p:blipFill>
        <p:spPr>
          <a:xfrm>
            <a:off x="-1" y="3506823"/>
            <a:ext cx="2078032" cy="3351178"/>
          </a:xfrm>
          <a:prstGeom prst="rect">
            <a:avLst/>
          </a:prstGeom>
        </p:spPr>
      </p:pic>
      <p:sp>
        <p:nvSpPr>
          <p:cNvPr id="11" name="Text Placeholder 1">
            <a:extLst>
              <a:ext uri="{FF2B5EF4-FFF2-40B4-BE49-F238E27FC236}">
                <a16:creationId xmlns:a16="http://schemas.microsoft.com/office/drawing/2014/main" id="{16AA8F14-7DB7-B744-B176-2E4E2E36BFC8}"/>
              </a:ext>
            </a:extLst>
          </p:cNvPr>
          <p:cNvSpPr txBox="1">
            <a:spLocks/>
          </p:cNvSpPr>
          <p:nvPr/>
        </p:nvSpPr>
        <p:spPr bwMode="auto">
          <a:xfrm>
            <a:off x="592271" y="60326"/>
            <a:ext cx="9059288" cy="727869"/>
          </a:xfrm>
          <a:prstGeom prst="rect">
            <a:avLst/>
          </a:prstGeom>
          <a:noFill/>
          <a:ln>
            <a:noFill/>
          </a:ln>
        </p:spPr>
        <p:txBody>
          <a:bodyPr lIns="91440" tIns="0" rIns="91440" bIns="0" anchor="b"/>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342900" indent="-22860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6858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0287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13716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18288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2860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27432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2004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ts val="750"/>
              </a:spcBef>
              <a:buNone/>
            </a:pPr>
            <a:r>
              <a:rPr lang="en-US" altLang="en-US" sz="3200">
                <a:latin typeface="+mn-lt"/>
                <a:ea typeface="Roboto Medium"/>
              </a:rPr>
              <a:t>Business Application</a:t>
            </a:r>
            <a:endParaRPr lang="en-US"/>
          </a:p>
        </p:txBody>
      </p:sp>
      <p:sp>
        <p:nvSpPr>
          <p:cNvPr id="7" name="Rectangle 6">
            <a:extLst>
              <a:ext uri="{FF2B5EF4-FFF2-40B4-BE49-F238E27FC236}">
                <a16:creationId xmlns:a16="http://schemas.microsoft.com/office/drawing/2014/main" id="{D9230780-AC9D-4BAE-A9AF-4A87785CC7ED}"/>
              </a:ext>
            </a:extLst>
          </p:cNvPr>
          <p:cNvSpPr/>
          <p:nvPr/>
        </p:nvSpPr>
        <p:spPr>
          <a:xfrm>
            <a:off x="561735" y="1557564"/>
            <a:ext cx="11033760" cy="1520915"/>
          </a:xfrm>
          <a:prstGeom prst="rect">
            <a:avLst/>
          </a:prstGeom>
          <a:solidFill>
            <a:srgbClr val="A3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85015D59-79C8-4840-B74C-B9B512C01E35}"/>
              </a:ext>
            </a:extLst>
          </p:cNvPr>
          <p:cNvSpPr txBox="1">
            <a:spLocks/>
          </p:cNvSpPr>
          <p:nvPr/>
        </p:nvSpPr>
        <p:spPr>
          <a:xfrm>
            <a:off x="767614" y="1734478"/>
            <a:ext cx="10622002" cy="1161121"/>
          </a:xfrm>
          <a:prstGeom prst="rect">
            <a:avLst/>
          </a:prstGeom>
        </p:spPr>
        <p:txBody>
          <a:bodyPr lIns="91440" tIns="45720" rIns="91440" bIns="45720" anchor="t">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sz="2000">
                <a:cs typeface="Calibri"/>
              </a:rPr>
              <a:t>With information of Customer’s propensity to purchase and their eagerness based on the search and transaction data, we can target them at the time when they are most likely to engage with the platform, increased the chances of their conversion and saving us the cost of advertising at low engagement times.</a:t>
            </a:r>
            <a:endParaRPr lang="en" sz="2000">
              <a:cs typeface="Calibri"/>
            </a:endParaRPr>
          </a:p>
        </p:txBody>
      </p:sp>
      <p:pic>
        <p:nvPicPr>
          <p:cNvPr id="3" name="Graphic 2">
            <a:extLst>
              <a:ext uri="{FF2B5EF4-FFF2-40B4-BE49-F238E27FC236}">
                <a16:creationId xmlns:a16="http://schemas.microsoft.com/office/drawing/2014/main" id="{C2469762-88B3-44E2-AF1D-A656F399689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40343" y="3424717"/>
            <a:ext cx="2528199" cy="2047240"/>
          </a:xfrm>
          <a:prstGeom prst="rect">
            <a:avLst/>
          </a:prstGeom>
        </p:spPr>
      </p:pic>
      <p:pic>
        <p:nvPicPr>
          <p:cNvPr id="9" name="Graphic 8">
            <a:extLst>
              <a:ext uri="{FF2B5EF4-FFF2-40B4-BE49-F238E27FC236}">
                <a16:creationId xmlns:a16="http://schemas.microsoft.com/office/drawing/2014/main" id="{956D000C-3534-4C02-BDB3-AA3F07B31A6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87557" y="3266199"/>
            <a:ext cx="2962807" cy="1916213"/>
          </a:xfrm>
          <a:prstGeom prst="rect">
            <a:avLst/>
          </a:prstGeom>
        </p:spPr>
      </p:pic>
      <p:pic>
        <p:nvPicPr>
          <p:cNvPr id="12" name="Graphic 11">
            <a:extLst>
              <a:ext uri="{FF2B5EF4-FFF2-40B4-BE49-F238E27FC236}">
                <a16:creationId xmlns:a16="http://schemas.microsoft.com/office/drawing/2014/main" id="{E8A8B920-C847-4C74-8CE1-FBD2F2BD673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30011" y="3548275"/>
            <a:ext cx="3396078" cy="1836341"/>
          </a:xfrm>
          <a:prstGeom prst="rect">
            <a:avLst/>
          </a:prstGeom>
        </p:spPr>
      </p:pic>
      <p:sp>
        <p:nvSpPr>
          <p:cNvPr id="14" name="Rectangle 13">
            <a:extLst>
              <a:ext uri="{FF2B5EF4-FFF2-40B4-BE49-F238E27FC236}">
                <a16:creationId xmlns:a16="http://schemas.microsoft.com/office/drawing/2014/main" id="{474E6BD5-B5A7-403D-9320-D517B612D0D3}"/>
              </a:ext>
            </a:extLst>
          </p:cNvPr>
          <p:cNvSpPr/>
          <p:nvPr/>
        </p:nvSpPr>
        <p:spPr>
          <a:xfrm>
            <a:off x="2240344" y="5715001"/>
            <a:ext cx="2528199" cy="907045"/>
          </a:xfrm>
          <a:prstGeom prst="rect">
            <a:avLst/>
          </a:prstGeom>
          <a:solidFill>
            <a:srgbClr val="A3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Understanding Member Purchase Habits</a:t>
            </a:r>
          </a:p>
        </p:txBody>
      </p:sp>
      <p:sp>
        <p:nvSpPr>
          <p:cNvPr id="15" name="Rectangle 14">
            <a:extLst>
              <a:ext uri="{FF2B5EF4-FFF2-40B4-BE49-F238E27FC236}">
                <a16:creationId xmlns:a16="http://schemas.microsoft.com/office/drawing/2014/main" id="{7BA6B6B7-6BE4-4151-A033-BF160BFC8D92}"/>
              </a:ext>
            </a:extLst>
          </p:cNvPr>
          <p:cNvSpPr/>
          <p:nvPr/>
        </p:nvSpPr>
        <p:spPr>
          <a:xfrm>
            <a:off x="5614907" y="5715001"/>
            <a:ext cx="2528199" cy="907045"/>
          </a:xfrm>
          <a:prstGeom prst="rect">
            <a:avLst/>
          </a:prstGeom>
          <a:solidFill>
            <a:srgbClr val="A3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Evaluating customer’s propensity to purchase </a:t>
            </a:r>
          </a:p>
        </p:txBody>
      </p:sp>
      <p:sp>
        <p:nvSpPr>
          <p:cNvPr id="16" name="Rectangle 15">
            <a:extLst>
              <a:ext uri="{FF2B5EF4-FFF2-40B4-BE49-F238E27FC236}">
                <a16:creationId xmlns:a16="http://schemas.microsoft.com/office/drawing/2014/main" id="{83ADC758-3EB5-4558-A9C4-5F103488284B}"/>
              </a:ext>
            </a:extLst>
          </p:cNvPr>
          <p:cNvSpPr/>
          <p:nvPr/>
        </p:nvSpPr>
        <p:spPr>
          <a:xfrm>
            <a:off x="8989470" y="5715001"/>
            <a:ext cx="2528199" cy="907045"/>
          </a:xfrm>
          <a:prstGeom prst="rect">
            <a:avLst/>
          </a:prstGeom>
          <a:solidFill>
            <a:srgbClr val="A3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Delivering Marketing Material to get better conversion results</a:t>
            </a:r>
          </a:p>
        </p:txBody>
      </p:sp>
      <p:sp>
        <p:nvSpPr>
          <p:cNvPr id="17" name="Arrow: Down 16">
            <a:extLst>
              <a:ext uri="{FF2B5EF4-FFF2-40B4-BE49-F238E27FC236}">
                <a16:creationId xmlns:a16="http://schemas.microsoft.com/office/drawing/2014/main" id="{CB63B0D9-283C-4018-971E-E9492BD94BE2}"/>
              </a:ext>
            </a:extLst>
          </p:cNvPr>
          <p:cNvSpPr/>
          <p:nvPr/>
        </p:nvSpPr>
        <p:spPr>
          <a:xfrm rot="16200000">
            <a:off x="5037033" y="5876135"/>
            <a:ext cx="408659" cy="584775"/>
          </a:xfrm>
          <a:prstGeom prst="downArrow">
            <a:avLst/>
          </a:prstGeom>
          <a:solidFill>
            <a:srgbClr val="C9A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4EA6B176-9329-413A-A1F1-B71C66E3C2B4}"/>
              </a:ext>
            </a:extLst>
          </p:cNvPr>
          <p:cNvSpPr/>
          <p:nvPr/>
        </p:nvSpPr>
        <p:spPr>
          <a:xfrm rot="16200000">
            <a:off x="8361958" y="5876134"/>
            <a:ext cx="408659" cy="584775"/>
          </a:xfrm>
          <a:prstGeom prst="downArrow">
            <a:avLst/>
          </a:prstGeom>
          <a:solidFill>
            <a:srgbClr val="C9A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061531E-1120-478E-A371-5F2E0EF4DAC9}"/>
              </a:ext>
            </a:extLst>
          </p:cNvPr>
          <p:cNvSpPr>
            <a:spLocks noGrp="1"/>
          </p:cNvSpPr>
          <p:nvPr>
            <p:ph type="sldNum" sz="quarter" idx="12"/>
          </p:nvPr>
        </p:nvSpPr>
        <p:spPr/>
        <p:txBody>
          <a:bodyPr/>
          <a:lstStyle/>
          <a:p>
            <a:fld id="{CD5F64F2-33B7-294E-A619-BF0FCCC2FB61}" type="slidenum">
              <a:rPr lang="en-US" altLang="en-US" smtClean="0"/>
              <a:pPr/>
              <a:t>35</a:t>
            </a:fld>
            <a:endParaRPr lang="en-US" altLang="en-US"/>
          </a:p>
        </p:txBody>
      </p:sp>
    </p:spTree>
    <p:extLst>
      <p:ext uri="{BB962C8B-B14F-4D97-AF65-F5344CB8AC3E}">
        <p14:creationId xmlns:p14="http://schemas.microsoft.com/office/powerpoint/2010/main" val="396905873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95143C-A821-1B4E-A5D1-014682D49AED}"/>
              </a:ext>
            </a:extLst>
          </p:cNvPr>
          <p:cNvPicPr>
            <a:picLocks noChangeAspect="1"/>
          </p:cNvPicPr>
          <p:nvPr/>
        </p:nvPicPr>
        <p:blipFill>
          <a:blip r:embed="rId3"/>
          <a:stretch>
            <a:fillRect/>
          </a:stretch>
        </p:blipFill>
        <p:spPr>
          <a:xfrm>
            <a:off x="-1" y="-47625"/>
            <a:ext cx="12191999" cy="1025526"/>
          </a:xfrm>
          <a:prstGeom prst="rect">
            <a:avLst/>
          </a:prstGeom>
        </p:spPr>
      </p:pic>
      <p:pic>
        <p:nvPicPr>
          <p:cNvPr id="11269" name="Picture 6" descr="Logo&#10;&#10;Description automatically generated">
            <a:extLst>
              <a:ext uri="{FF2B5EF4-FFF2-40B4-BE49-F238E27FC236}">
                <a16:creationId xmlns:a16="http://schemas.microsoft.com/office/drawing/2014/main" id="{1629A1DF-C954-3648-9A9A-5E48AA8A572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2DC8862A-FC07-FE46-9B27-204AAC6E29A5}"/>
              </a:ext>
            </a:extLst>
          </p:cNvPr>
          <p:cNvPicPr>
            <a:picLocks noChangeAspect="1"/>
          </p:cNvPicPr>
          <p:nvPr/>
        </p:nvPicPr>
        <p:blipFill rotWithShape="1">
          <a:blip r:embed="rId5"/>
          <a:srcRect l="50000" b="18198"/>
          <a:stretch/>
        </p:blipFill>
        <p:spPr>
          <a:xfrm>
            <a:off x="-1" y="3506823"/>
            <a:ext cx="2078032" cy="3351178"/>
          </a:xfrm>
          <a:prstGeom prst="rect">
            <a:avLst/>
          </a:prstGeom>
        </p:spPr>
      </p:pic>
      <p:sp>
        <p:nvSpPr>
          <p:cNvPr id="11" name="Text Placeholder 1">
            <a:extLst>
              <a:ext uri="{FF2B5EF4-FFF2-40B4-BE49-F238E27FC236}">
                <a16:creationId xmlns:a16="http://schemas.microsoft.com/office/drawing/2014/main" id="{16AA8F14-7DB7-B744-B176-2E4E2E36BFC8}"/>
              </a:ext>
            </a:extLst>
          </p:cNvPr>
          <p:cNvSpPr txBox="1">
            <a:spLocks/>
          </p:cNvSpPr>
          <p:nvPr/>
        </p:nvSpPr>
        <p:spPr bwMode="auto">
          <a:xfrm>
            <a:off x="592271" y="60326"/>
            <a:ext cx="9059288" cy="727869"/>
          </a:xfrm>
          <a:prstGeom prst="rect">
            <a:avLst/>
          </a:prstGeom>
          <a:noFill/>
          <a:ln>
            <a:noFill/>
          </a:ln>
        </p:spPr>
        <p:txBody>
          <a:bodyPr lIns="91440" tIns="0" rIns="91440" bIns="0" anchor="b"/>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342900" indent="-22860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6858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0287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13716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18288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2860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27432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2004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ts val="750"/>
              </a:spcBef>
              <a:buNone/>
            </a:pPr>
            <a:r>
              <a:rPr lang="en-US" altLang="en-US" sz="3200">
                <a:latin typeface="+mn-lt"/>
                <a:ea typeface="Roboto Medium"/>
              </a:rPr>
              <a:t>Business Impact</a:t>
            </a:r>
            <a:endParaRPr lang="en-US"/>
          </a:p>
        </p:txBody>
      </p:sp>
      <p:pic>
        <p:nvPicPr>
          <p:cNvPr id="8" name="Picture 7">
            <a:extLst>
              <a:ext uri="{FF2B5EF4-FFF2-40B4-BE49-F238E27FC236}">
                <a16:creationId xmlns:a16="http://schemas.microsoft.com/office/drawing/2014/main" id="{E3D2598C-AA81-40C3-8DF3-8F1841185541}"/>
              </a:ext>
            </a:extLst>
          </p:cNvPr>
          <p:cNvPicPr>
            <a:picLocks noChangeAspect="1"/>
          </p:cNvPicPr>
          <p:nvPr/>
        </p:nvPicPr>
        <p:blipFill>
          <a:blip r:embed="rId6">
            <a:duotone>
              <a:prstClr val="black"/>
              <a:srgbClr val="AEAAFF">
                <a:tint val="45000"/>
                <a:satMod val="400000"/>
              </a:srgbClr>
            </a:duotone>
          </a:blip>
          <a:stretch>
            <a:fillRect/>
          </a:stretch>
        </p:blipFill>
        <p:spPr>
          <a:xfrm>
            <a:off x="2682951" y="4179881"/>
            <a:ext cx="2256067" cy="2218466"/>
          </a:xfrm>
          <a:prstGeom prst="rect">
            <a:avLst/>
          </a:prstGeom>
        </p:spPr>
      </p:pic>
      <p:pic>
        <p:nvPicPr>
          <p:cNvPr id="9" name="Picture 8">
            <a:extLst>
              <a:ext uri="{FF2B5EF4-FFF2-40B4-BE49-F238E27FC236}">
                <a16:creationId xmlns:a16="http://schemas.microsoft.com/office/drawing/2014/main" id="{45693E4C-3B20-4DB9-A83D-CE36A3A5E502}"/>
              </a:ext>
            </a:extLst>
          </p:cNvPr>
          <p:cNvPicPr>
            <a:picLocks noChangeAspect="1"/>
          </p:cNvPicPr>
          <p:nvPr/>
        </p:nvPicPr>
        <p:blipFill>
          <a:blip r:embed="rId7">
            <a:duotone>
              <a:prstClr val="black"/>
              <a:srgbClr val="C9A2FF">
                <a:tint val="45000"/>
                <a:satMod val="400000"/>
              </a:srgbClr>
            </a:duotone>
          </a:blip>
          <a:stretch>
            <a:fillRect/>
          </a:stretch>
        </p:blipFill>
        <p:spPr>
          <a:xfrm>
            <a:off x="2702125" y="1280577"/>
            <a:ext cx="2256068" cy="2218467"/>
          </a:xfrm>
          <a:prstGeom prst="rect">
            <a:avLst/>
          </a:prstGeom>
        </p:spPr>
      </p:pic>
      <p:sp>
        <p:nvSpPr>
          <p:cNvPr id="10" name="Title 1">
            <a:extLst>
              <a:ext uri="{FF2B5EF4-FFF2-40B4-BE49-F238E27FC236}">
                <a16:creationId xmlns:a16="http://schemas.microsoft.com/office/drawing/2014/main" id="{BDC7F3F6-F0F6-44D5-9D5F-45D82EF95986}"/>
              </a:ext>
            </a:extLst>
          </p:cNvPr>
          <p:cNvSpPr txBox="1">
            <a:spLocks/>
          </p:cNvSpPr>
          <p:nvPr/>
        </p:nvSpPr>
        <p:spPr bwMode="auto">
          <a:xfrm>
            <a:off x="2687140" y="2061991"/>
            <a:ext cx="2390380" cy="655638"/>
          </a:xfrm>
          <a:prstGeom prst="rect">
            <a:avLst/>
          </a:prstGeom>
          <a:solidFill>
            <a:schemeClr val="bg1"/>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en-AU" altLang="en-US" sz="2400" b="1" dirty="0">
                <a:latin typeface="Calibri Light" panose="020F0302020204030204" pitchFamily="34" charset="0"/>
              </a:rPr>
              <a:t>Cost Reduction</a:t>
            </a:r>
          </a:p>
        </p:txBody>
      </p:sp>
      <p:sp>
        <p:nvSpPr>
          <p:cNvPr id="12" name="Title 1">
            <a:extLst>
              <a:ext uri="{FF2B5EF4-FFF2-40B4-BE49-F238E27FC236}">
                <a16:creationId xmlns:a16="http://schemas.microsoft.com/office/drawing/2014/main" id="{F12282FD-B00B-41B2-9AF7-4AF39D5F6E57}"/>
              </a:ext>
            </a:extLst>
          </p:cNvPr>
          <p:cNvSpPr txBox="1">
            <a:spLocks/>
          </p:cNvSpPr>
          <p:nvPr/>
        </p:nvSpPr>
        <p:spPr bwMode="auto">
          <a:xfrm>
            <a:off x="2682951" y="4961294"/>
            <a:ext cx="2390380" cy="655638"/>
          </a:xfrm>
          <a:prstGeom prst="rect">
            <a:avLst/>
          </a:prstGeom>
          <a:solidFill>
            <a:schemeClr val="bg1"/>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en-AU" altLang="en-US" sz="2400" b="1" dirty="0">
                <a:latin typeface="Calibri Light" panose="020F0302020204030204" pitchFamily="34" charset="0"/>
              </a:rPr>
              <a:t>Greater Conversion</a:t>
            </a:r>
          </a:p>
        </p:txBody>
      </p:sp>
      <p:sp>
        <p:nvSpPr>
          <p:cNvPr id="2" name="TextBox 1">
            <a:extLst>
              <a:ext uri="{FF2B5EF4-FFF2-40B4-BE49-F238E27FC236}">
                <a16:creationId xmlns:a16="http://schemas.microsoft.com/office/drawing/2014/main" id="{0AE7FD73-D89C-4E0C-8035-EEB88A3108CE}"/>
              </a:ext>
            </a:extLst>
          </p:cNvPr>
          <p:cNvSpPr txBox="1"/>
          <p:nvPr/>
        </p:nvSpPr>
        <p:spPr>
          <a:xfrm>
            <a:off x="8858017" y="2038804"/>
            <a:ext cx="2737477" cy="1477328"/>
          </a:xfrm>
          <a:prstGeom prst="rect">
            <a:avLst/>
          </a:prstGeom>
          <a:noFill/>
        </p:spPr>
        <p:txBody>
          <a:bodyPr wrap="square" lIns="91440" tIns="45720" rIns="91440" bIns="45720" rtlCol="0" anchor="t">
            <a:spAutoFit/>
          </a:bodyPr>
          <a:lstStyle/>
          <a:p>
            <a:r>
              <a:rPr lang="en-US" dirty="0">
                <a:latin typeface="Calibri"/>
                <a:cs typeface="Calibri"/>
              </a:rPr>
              <a:t>By calling  only the target audience for </a:t>
            </a:r>
            <a:r>
              <a:rPr lang="en-US" b="1" dirty="0">
                <a:latin typeface="Calibri"/>
                <a:cs typeface="Calibri"/>
              </a:rPr>
              <a:t>each quarter</a:t>
            </a:r>
            <a:r>
              <a:rPr lang="en-US" dirty="0">
                <a:latin typeface="Calibri"/>
                <a:cs typeface="Calibri"/>
              </a:rPr>
              <a:t> who have higher propensity to purchase, we can reduce the CTA</a:t>
            </a:r>
          </a:p>
        </p:txBody>
      </p:sp>
      <p:sp>
        <p:nvSpPr>
          <p:cNvPr id="4" name="Arrow: Down 3">
            <a:extLst>
              <a:ext uri="{FF2B5EF4-FFF2-40B4-BE49-F238E27FC236}">
                <a16:creationId xmlns:a16="http://schemas.microsoft.com/office/drawing/2014/main" id="{8444A57D-DFC8-4A26-ACD0-F7449CB972C7}"/>
              </a:ext>
            </a:extLst>
          </p:cNvPr>
          <p:cNvSpPr/>
          <p:nvPr/>
        </p:nvSpPr>
        <p:spPr>
          <a:xfrm>
            <a:off x="5722762" y="2129586"/>
            <a:ext cx="408659" cy="584775"/>
          </a:xfrm>
          <a:prstGeom prst="downArrow">
            <a:avLst/>
          </a:prstGeom>
          <a:solidFill>
            <a:srgbClr val="C9A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1586D3A6-AB50-4FFF-9857-D5BFEE2D3C6C}"/>
              </a:ext>
            </a:extLst>
          </p:cNvPr>
          <p:cNvSpPr/>
          <p:nvPr/>
        </p:nvSpPr>
        <p:spPr>
          <a:xfrm rot="10800000">
            <a:off x="5725710" y="4755805"/>
            <a:ext cx="408659" cy="584775"/>
          </a:xfrm>
          <a:prstGeom prst="downArrow">
            <a:avLst/>
          </a:prstGeom>
          <a:solidFill>
            <a:srgbClr val="AEA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04151A7-997B-4EF1-9A85-48D9A06BEF09}"/>
              </a:ext>
            </a:extLst>
          </p:cNvPr>
          <p:cNvSpPr txBox="1"/>
          <p:nvPr/>
        </p:nvSpPr>
        <p:spPr>
          <a:xfrm>
            <a:off x="8858017" y="4416604"/>
            <a:ext cx="3007360" cy="1477328"/>
          </a:xfrm>
          <a:prstGeom prst="rect">
            <a:avLst/>
          </a:prstGeom>
          <a:noFill/>
        </p:spPr>
        <p:txBody>
          <a:bodyPr wrap="square" lIns="91440" tIns="45720" rIns="91440" bIns="45720" rtlCol="0" anchor="t">
            <a:spAutoFit/>
          </a:bodyPr>
          <a:lstStyle/>
          <a:p>
            <a:r>
              <a:rPr lang="en-US" dirty="0">
                <a:latin typeface="Calibri"/>
                <a:cs typeface="Calibri"/>
              </a:rPr>
              <a:t>By sending out the marketing emails to the </a:t>
            </a:r>
            <a:r>
              <a:rPr lang="en-US" b="1" dirty="0">
                <a:latin typeface="Calibri"/>
                <a:cs typeface="Calibri"/>
              </a:rPr>
              <a:t>right target audience</a:t>
            </a:r>
            <a:r>
              <a:rPr lang="en-US" dirty="0">
                <a:latin typeface="Calibri"/>
                <a:cs typeface="Calibri"/>
              </a:rPr>
              <a:t>, we can increase the net conversion </a:t>
            </a:r>
            <a:r>
              <a:rPr lang="en-US" b="1" dirty="0">
                <a:latin typeface="Calibri"/>
                <a:cs typeface="Calibri"/>
              </a:rPr>
              <a:t>from 20% to </a:t>
            </a:r>
            <a:r>
              <a:rPr lang="en-US" b="1" dirty="0" err="1">
                <a:latin typeface="Calibri"/>
                <a:cs typeface="Calibri"/>
              </a:rPr>
              <a:t>upto</a:t>
            </a:r>
            <a:r>
              <a:rPr lang="en-US" b="1" dirty="0">
                <a:latin typeface="Calibri"/>
                <a:cs typeface="Calibri"/>
              </a:rPr>
              <a:t> 27% max</a:t>
            </a:r>
          </a:p>
        </p:txBody>
      </p:sp>
      <p:sp>
        <p:nvSpPr>
          <p:cNvPr id="16" name="TextBox 15">
            <a:extLst>
              <a:ext uri="{FF2B5EF4-FFF2-40B4-BE49-F238E27FC236}">
                <a16:creationId xmlns:a16="http://schemas.microsoft.com/office/drawing/2014/main" id="{B440FE59-6561-181E-F7FB-97AC7D5221AB}"/>
              </a:ext>
            </a:extLst>
          </p:cNvPr>
          <p:cNvSpPr txBox="1"/>
          <p:nvPr/>
        </p:nvSpPr>
        <p:spPr>
          <a:xfrm>
            <a:off x="6138092" y="2201335"/>
            <a:ext cx="2194010" cy="461665"/>
          </a:xfrm>
          <a:prstGeom prst="rect">
            <a:avLst/>
          </a:prstGeom>
          <a:solidFill>
            <a:srgbClr val="FFFFFF"/>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CB9AEC"/>
                </a:solidFill>
                <a:latin typeface="Calibri"/>
                <a:cs typeface="Calibri"/>
              </a:rPr>
              <a:t>Cost to Acquire</a:t>
            </a:r>
            <a:endParaRPr lang="en-US" sz="2400" b="1">
              <a:solidFill>
                <a:srgbClr val="CB9AEC"/>
              </a:solidFill>
            </a:endParaRPr>
          </a:p>
        </p:txBody>
      </p:sp>
      <p:sp>
        <p:nvSpPr>
          <p:cNvPr id="23" name="TextBox 22">
            <a:extLst>
              <a:ext uri="{FF2B5EF4-FFF2-40B4-BE49-F238E27FC236}">
                <a16:creationId xmlns:a16="http://schemas.microsoft.com/office/drawing/2014/main" id="{F4BF8507-1793-4B4E-8529-230EE84EB29A}"/>
              </a:ext>
            </a:extLst>
          </p:cNvPr>
          <p:cNvSpPr txBox="1"/>
          <p:nvPr/>
        </p:nvSpPr>
        <p:spPr>
          <a:xfrm>
            <a:off x="6138092" y="4827449"/>
            <a:ext cx="2473464" cy="461665"/>
          </a:xfrm>
          <a:prstGeom prst="rect">
            <a:avLst/>
          </a:prstGeom>
          <a:solidFill>
            <a:srgbClr val="FFFFFF"/>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solidFill>
                  <a:srgbClr val="9D99E1"/>
                </a:solidFill>
                <a:latin typeface="Calibri"/>
                <a:cs typeface="Calibri"/>
              </a:rPr>
              <a:t># of Bookings</a:t>
            </a:r>
            <a:endParaRPr lang="en-US" sz="2400" b="1">
              <a:solidFill>
                <a:srgbClr val="9D99E1"/>
              </a:solidFill>
            </a:endParaRPr>
          </a:p>
        </p:txBody>
      </p:sp>
      <p:cxnSp>
        <p:nvCxnSpPr>
          <p:cNvPr id="17" name="Straight Connector 16">
            <a:extLst>
              <a:ext uri="{FF2B5EF4-FFF2-40B4-BE49-F238E27FC236}">
                <a16:creationId xmlns:a16="http://schemas.microsoft.com/office/drawing/2014/main" id="{FC66E7A3-836A-4189-960E-B3DC505F3837}"/>
              </a:ext>
            </a:extLst>
          </p:cNvPr>
          <p:cNvCxnSpPr/>
          <p:nvPr/>
        </p:nvCxnSpPr>
        <p:spPr>
          <a:xfrm>
            <a:off x="2798956" y="3902927"/>
            <a:ext cx="8586439" cy="0"/>
          </a:xfrm>
          <a:prstGeom prst="line">
            <a:avLst/>
          </a:prstGeom>
          <a:ln w="12700">
            <a:solidFill>
              <a:srgbClr val="9D99E1"/>
            </a:solidFill>
            <a:prstDash val="lgDash"/>
          </a:ln>
        </p:spPr>
        <p:style>
          <a:lnRef idx="1">
            <a:schemeClr val="dk1"/>
          </a:lnRef>
          <a:fillRef idx="0">
            <a:schemeClr val="dk1"/>
          </a:fillRef>
          <a:effectRef idx="0">
            <a:schemeClr val="dk1"/>
          </a:effectRef>
          <a:fontRef idx="minor">
            <a:schemeClr val="tx1"/>
          </a:fontRef>
        </p:style>
      </p:cxnSp>
      <p:sp>
        <p:nvSpPr>
          <p:cNvPr id="20" name="Slide Number Placeholder 19">
            <a:extLst>
              <a:ext uri="{FF2B5EF4-FFF2-40B4-BE49-F238E27FC236}">
                <a16:creationId xmlns:a16="http://schemas.microsoft.com/office/drawing/2014/main" id="{246DE63B-A5E9-45AC-8BA3-6C5A3AD78B25}"/>
              </a:ext>
            </a:extLst>
          </p:cNvPr>
          <p:cNvSpPr>
            <a:spLocks noGrp="1"/>
          </p:cNvSpPr>
          <p:nvPr>
            <p:ph type="sldNum" sz="quarter" idx="12"/>
          </p:nvPr>
        </p:nvSpPr>
        <p:spPr/>
        <p:txBody>
          <a:bodyPr/>
          <a:lstStyle/>
          <a:p>
            <a:fld id="{CD5F64F2-33B7-294E-A619-BF0FCCC2FB61}" type="slidenum">
              <a:rPr lang="en-US" altLang="en-US" smtClean="0"/>
              <a:pPr/>
              <a:t>36</a:t>
            </a:fld>
            <a:endParaRPr lang="en-US" altLang="en-US"/>
          </a:p>
        </p:txBody>
      </p:sp>
    </p:spTree>
    <p:extLst>
      <p:ext uri="{BB962C8B-B14F-4D97-AF65-F5344CB8AC3E}">
        <p14:creationId xmlns:p14="http://schemas.microsoft.com/office/powerpoint/2010/main" val="341081445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95143C-A821-1B4E-A5D1-014682D49AED}"/>
              </a:ext>
            </a:extLst>
          </p:cNvPr>
          <p:cNvPicPr>
            <a:picLocks noChangeAspect="1"/>
          </p:cNvPicPr>
          <p:nvPr/>
        </p:nvPicPr>
        <p:blipFill>
          <a:blip r:embed="rId3"/>
          <a:stretch>
            <a:fillRect/>
          </a:stretch>
        </p:blipFill>
        <p:spPr>
          <a:xfrm>
            <a:off x="-1" y="-47625"/>
            <a:ext cx="12191999" cy="1025526"/>
          </a:xfrm>
          <a:prstGeom prst="rect">
            <a:avLst/>
          </a:prstGeom>
        </p:spPr>
      </p:pic>
      <p:pic>
        <p:nvPicPr>
          <p:cNvPr id="11269" name="Picture 6" descr="Logo&#10;&#10;Description automatically generated">
            <a:extLst>
              <a:ext uri="{FF2B5EF4-FFF2-40B4-BE49-F238E27FC236}">
                <a16:creationId xmlns:a16="http://schemas.microsoft.com/office/drawing/2014/main" id="{1629A1DF-C954-3648-9A9A-5E48AA8A572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2DC8862A-FC07-FE46-9B27-204AAC6E29A5}"/>
              </a:ext>
            </a:extLst>
          </p:cNvPr>
          <p:cNvPicPr>
            <a:picLocks noChangeAspect="1"/>
          </p:cNvPicPr>
          <p:nvPr/>
        </p:nvPicPr>
        <p:blipFill rotWithShape="1">
          <a:blip r:embed="rId5"/>
          <a:srcRect l="50000" b="18198"/>
          <a:stretch/>
        </p:blipFill>
        <p:spPr>
          <a:xfrm>
            <a:off x="-1" y="3506823"/>
            <a:ext cx="2078032" cy="3351178"/>
          </a:xfrm>
          <a:prstGeom prst="rect">
            <a:avLst/>
          </a:prstGeom>
        </p:spPr>
      </p:pic>
      <p:sp>
        <p:nvSpPr>
          <p:cNvPr id="11" name="Text Placeholder 1">
            <a:extLst>
              <a:ext uri="{FF2B5EF4-FFF2-40B4-BE49-F238E27FC236}">
                <a16:creationId xmlns:a16="http://schemas.microsoft.com/office/drawing/2014/main" id="{16AA8F14-7DB7-B744-B176-2E4E2E36BFC8}"/>
              </a:ext>
            </a:extLst>
          </p:cNvPr>
          <p:cNvSpPr txBox="1">
            <a:spLocks/>
          </p:cNvSpPr>
          <p:nvPr/>
        </p:nvSpPr>
        <p:spPr bwMode="auto">
          <a:xfrm>
            <a:off x="592271" y="60326"/>
            <a:ext cx="9059288" cy="727869"/>
          </a:xfrm>
          <a:prstGeom prst="rect">
            <a:avLst/>
          </a:prstGeom>
          <a:noFill/>
          <a:ln>
            <a:noFill/>
          </a:ln>
        </p:spPr>
        <p:txBody>
          <a:bodyPr lIns="91440" tIns="0" rIns="91440" bIns="0" anchor="b"/>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342900" indent="-22860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6858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0287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13716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18288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2860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27432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2004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ts val="750"/>
              </a:spcBef>
              <a:buNone/>
            </a:pPr>
            <a:r>
              <a:rPr lang="en-US" altLang="en-US" sz="3200">
                <a:latin typeface="+mn-lt"/>
                <a:ea typeface="Roboto Medium"/>
              </a:rPr>
              <a:t>For a more refined clustering</a:t>
            </a:r>
            <a:endParaRPr lang="en-US"/>
          </a:p>
        </p:txBody>
      </p:sp>
      <p:pic>
        <p:nvPicPr>
          <p:cNvPr id="3" name="Graphic 2">
            <a:extLst>
              <a:ext uri="{FF2B5EF4-FFF2-40B4-BE49-F238E27FC236}">
                <a16:creationId xmlns:a16="http://schemas.microsoft.com/office/drawing/2014/main" id="{D9EBF015-CFBF-4A06-9EE5-3961932B7C4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3858" y="3175812"/>
            <a:ext cx="4742550" cy="3245241"/>
          </a:xfrm>
          <a:prstGeom prst="rect">
            <a:avLst/>
          </a:prstGeom>
        </p:spPr>
      </p:pic>
      <p:sp>
        <p:nvSpPr>
          <p:cNvPr id="8" name="TextBox 7">
            <a:extLst>
              <a:ext uri="{FF2B5EF4-FFF2-40B4-BE49-F238E27FC236}">
                <a16:creationId xmlns:a16="http://schemas.microsoft.com/office/drawing/2014/main" id="{2C950328-C4F3-4145-BC69-D649E2B5EBBE}"/>
              </a:ext>
            </a:extLst>
          </p:cNvPr>
          <p:cNvSpPr txBox="1"/>
          <p:nvPr/>
        </p:nvSpPr>
        <p:spPr>
          <a:xfrm>
            <a:off x="6993858" y="2662941"/>
            <a:ext cx="3769895" cy="646331"/>
          </a:xfrm>
          <a:prstGeom prst="rect">
            <a:avLst/>
          </a:prstGeom>
          <a:noFill/>
        </p:spPr>
        <p:txBody>
          <a:bodyPr wrap="square">
            <a:spAutoFit/>
          </a:bodyPr>
          <a:lstStyle/>
          <a:p>
            <a:r>
              <a:rPr lang="en-US">
                <a:hlinkClick r:id="rId8"/>
              </a:rPr>
              <a:t>https://forms.gle/Fn9KFnJpJQp1jZ6G7</a:t>
            </a:r>
            <a:endParaRPr lang="en-US"/>
          </a:p>
          <a:p>
            <a:endParaRPr lang="en-US"/>
          </a:p>
        </p:txBody>
      </p:sp>
      <p:graphicFrame>
        <p:nvGraphicFramePr>
          <p:cNvPr id="4" name="Diagram 3">
            <a:extLst>
              <a:ext uri="{FF2B5EF4-FFF2-40B4-BE49-F238E27FC236}">
                <a16:creationId xmlns:a16="http://schemas.microsoft.com/office/drawing/2014/main" id="{FB153C35-A230-477A-82B2-1B2806458A0F}"/>
              </a:ext>
            </a:extLst>
          </p:cNvPr>
          <p:cNvGraphicFramePr/>
          <p:nvPr/>
        </p:nvGraphicFramePr>
        <p:xfrm>
          <a:off x="2261168" y="2855859"/>
          <a:ext cx="4549553" cy="328247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9" name="Graphic 8" descr="Luggage with solid fill">
            <a:extLst>
              <a:ext uri="{FF2B5EF4-FFF2-40B4-BE49-F238E27FC236}">
                <a16:creationId xmlns:a16="http://schemas.microsoft.com/office/drawing/2014/main" id="{DC5C2D5A-7E39-4C78-B322-9E759CC889E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397014" y="5130212"/>
            <a:ext cx="632121" cy="632121"/>
          </a:xfrm>
          <a:prstGeom prst="rect">
            <a:avLst/>
          </a:prstGeom>
        </p:spPr>
      </p:pic>
      <p:pic>
        <p:nvPicPr>
          <p:cNvPr id="14" name="Graphic 13" descr="Tropical scene with solid fill">
            <a:extLst>
              <a:ext uri="{FF2B5EF4-FFF2-40B4-BE49-F238E27FC236}">
                <a16:creationId xmlns:a16="http://schemas.microsoft.com/office/drawing/2014/main" id="{56F9E8D4-9774-4E82-B82D-6880D45F0CF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632075" y="4166312"/>
            <a:ext cx="632121" cy="632121"/>
          </a:xfrm>
          <a:prstGeom prst="rect">
            <a:avLst/>
          </a:prstGeom>
        </p:spPr>
      </p:pic>
      <p:pic>
        <p:nvPicPr>
          <p:cNvPr id="16" name="Graphic 15" descr="Shoe footprints with solid fill">
            <a:extLst>
              <a:ext uri="{FF2B5EF4-FFF2-40B4-BE49-F238E27FC236}">
                <a16:creationId xmlns:a16="http://schemas.microsoft.com/office/drawing/2014/main" id="{3DEC95DC-6C81-4D07-A65A-3C312514F08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397014" y="3202411"/>
            <a:ext cx="632121" cy="632121"/>
          </a:xfrm>
          <a:prstGeom prst="rect">
            <a:avLst/>
          </a:prstGeom>
        </p:spPr>
      </p:pic>
      <p:sp>
        <p:nvSpPr>
          <p:cNvPr id="18" name="Rectangle 17">
            <a:extLst>
              <a:ext uri="{FF2B5EF4-FFF2-40B4-BE49-F238E27FC236}">
                <a16:creationId xmlns:a16="http://schemas.microsoft.com/office/drawing/2014/main" id="{00A3E310-14E0-4D0D-9CE3-B11F11EBCABC}"/>
              </a:ext>
            </a:extLst>
          </p:cNvPr>
          <p:cNvSpPr/>
          <p:nvPr/>
        </p:nvSpPr>
        <p:spPr>
          <a:xfrm>
            <a:off x="561735" y="1557565"/>
            <a:ext cx="11033760" cy="1025526"/>
          </a:xfrm>
          <a:prstGeom prst="rect">
            <a:avLst/>
          </a:prstGeom>
          <a:solidFill>
            <a:srgbClr val="A3A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595B29DD-2718-4673-82C8-BD22ED06B5A7}"/>
              </a:ext>
            </a:extLst>
          </p:cNvPr>
          <p:cNvSpPr txBox="1">
            <a:spLocks/>
          </p:cNvSpPr>
          <p:nvPr/>
        </p:nvSpPr>
        <p:spPr>
          <a:xfrm>
            <a:off x="767614" y="1734479"/>
            <a:ext cx="10622002" cy="747740"/>
          </a:xfrm>
          <a:prstGeom prst="rect">
            <a:avLst/>
          </a:prstGeom>
        </p:spPr>
        <p:txBody>
          <a:bodyPr lIns="91440" tIns="45720" rIns="91440" bIns="45720" anchor="t">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sz="2000">
                <a:cs typeface="Calibri"/>
              </a:rPr>
              <a:t>Capturing data related to other factors that impacts a customer’s decision to travel and book an exchange vacation is equally important as their past interactions on the platform</a:t>
            </a:r>
            <a:endParaRPr lang="en" sz="2000">
              <a:cs typeface="Calibri"/>
            </a:endParaRPr>
          </a:p>
        </p:txBody>
      </p:sp>
      <p:sp>
        <p:nvSpPr>
          <p:cNvPr id="2" name="Slide Number Placeholder 1">
            <a:extLst>
              <a:ext uri="{FF2B5EF4-FFF2-40B4-BE49-F238E27FC236}">
                <a16:creationId xmlns:a16="http://schemas.microsoft.com/office/drawing/2014/main" id="{D395FD10-148F-48E2-BA04-D362F3E9A5A3}"/>
              </a:ext>
            </a:extLst>
          </p:cNvPr>
          <p:cNvSpPr>
            <a:spLocks noGrp="1"/>
          </p:cNvSpPr>
          <p:nvPr>
            <p:ph type="sldNum" sz="quarter" idx="12"/>
          </p:nvPr>
        </p:nvSpPr>
        <p:spPr/>
        <p:txBody>
          <a:bodyPr/>
          <a:lstStyle/>
          <a:p>
            <a:fld id="{CD5F64F2-33B7-294E-A619-BF0FCCC2FB61}" type="slidenum">
              <a:rPr lang="en-US" altLang="en-US" smtClean="0"/>
              <a:pPr/>
              <a:t>37</a:t>
            </a:fld>
            <a:endParaRPr lang="en-US" altLang="en-US"/>
          </a:p>
        </p:txBody>
      </p:sp>
    </p:spTree>
    <p:extLst>
      <p:ext uri="{BB962C8B-B14F-4D97-AF65-F5344CB8AC3E}">
        <p14:creationId xmlns:p14="http://schemas.microsoft.com/office/powerpoint/2010/main" val="71181709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95143C-A821-1B4E-A5D1-014682D49AED}"/>
              </a:ext>
            </a:extLst>
          </p:cNvPr>
          <p:cNvPicPr>
            <a:picLocks noChangeAspect="1"/>
          </p:cNvPicPr>
          <p:nvPr/>
        </p:nvPicPr>
        <p:blipFill>
          <a:blip r:embed="rId3"/>
          <a:stretch>
            <a:fillRect/>
          </a:stretch>
        </p:blipFill>
        <p:spPr>
          <a:xfrm>
            <a:off x="-1" y="-47625"/>
            <a:ext cx="12191999" cy="1025526"/>
          </a:xfrm>
          <a:prstGeom prst="rect">
            <a:avLst/>
          </a:prstGeom>
        </p:spPr>
      </p:pic>
      <p:pic>
        <p:nvPicPr>
          <p:cNvPr id="11269" name="Picture 6" descr="Logo&#10;&#10;Description automatically generated">
            <a:extLst>
              <a:ext uri="{FF2B5EF4-FFF2-40B4-BE49-F238E27FC236}">
                <a16:creationId xmlns:a16="http://schemas.microsoft.com/office/drawing/2014/main" id="{1629A1DF-C954-3648-9A9A-5E48AA8A572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1">
            <a:extLst>
              <a:ext uri="{FF2B5EF4-FFF2-40B4-BE49-F238E27FC236}">
                <a16:creationId xmlns:a16="http://schemas.microsoft.com/office/drawing/2014/main" id="{16AA8F14-7DB7-B744-B176-2E4E2E36BFC8}"/>
              </a:ext>
            </a:extLst>
          </p:cNvPr>
          <p:cNvSpPr txBox="1">
            <a:spLocks/>
          </p:cNvSpPr>
          <p:nvPr/>
        </p:nvSpPr>
        <p:spPr bwMode="auto">
          <a:xfrm>
            <a:off x="592271" y="60326"/>
            <a:ext cx="9059288" cy="727869"/>
          </a:xfrm>
          <a:prstGeom prst="rect">
            <a:avLst/>
          </a:prstGeom>
          <a:noFill/>
          <a:ln>
            <a:noFill/>
          </a:ln>
        </p:spPr>
        <p:txBody>
          <a:bodyPr lIns="91440" tIns="0" rIns="91440" bIns="0" anchor="b"/>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342900" indent="-22860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6858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0287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13716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18288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2860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27432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2004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ts val="750"/>
              </a:spcBef>
              <a:buNone/>
            </a:pPr>
            <a:r>
              <a:rPr lang="en-US" altLang="en-US" sz="3200">
                <a:latin typeface="+mn-lt"/>
                <a:ea typeface="Roboto Medium"/>
              </a:rPr>
              <a:t>Precision Marketing</a:t>
            </a:r>
            <a:endParaRPr lang="en-US"/>
          </a:p>
        </p:txBody>
      </p:sp>
      <p:pic>
        <p:nvPicPr>
          <p:cNvPr id="7" name="Graphic 6">
            <a:extLst>
              <a:ext uri="{FF2B5EF4-FFF2-40B4-BE49-F238E27FC236}">
                <a16:creationId xmlns:a16="http://schemas.microsoft.com/office/drawing/2014/main" id="{DF7AB6A9-B950-4EA4-9945-F5FE9E208F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5651" y="1116054"/>
            <a:ext cx="2152386" cy="1730652"/>
          </a:xfrm>
          <a:prstGeom prst="rect">
            <a:avLst/>
          </a:prstGeom>
        </p:spPr>
      </p:pic>
      <p:pic>
        <p:nvPicPr>
          <p:cNvPr id="9" name="Graphic 8">
            <a:extLst>
              <a:ext uri="{FF2B5EF4-FFF2-40B4-BE49-F238E27FC236}">
                <a16:creationId xmlns:a16="http://schemas.microsoft.com/office/drawing/2014/main" id="{36EC9793-965B-404D-881A-F327767588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88976" y="4688953"/>
            <a:ext cx="2779432" cy="1401265"/>
          </a:xfrm>
          <a:prstGeom prst="rect">
            <a:avLst/>
          </a:prstGeom>
        </p:spPr>
      </p:pic>
      <p:pic>
        <p:nvPicPr>
          <p:cNvPr id="12" name="Graphic 11">
            <a:extLst>
              <a:ext uri="{FF2B5EF4-FFF2-40B4-BE49-F238E27FC236}">
                <a16:creationId xmlns:a16="http://schemas.microsoft.com/office/drawing/2014/main" id="{A63F1E4D-1619-4B9B-9ADD-D59D88A44A0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69919" y="4789890"/>
            <a:ext cx="2101281" cy="1839788"/>
          </a:xfrm>
          <a:prstGeom prst="rect">
            <a:avLst/>
          </a:prstGeom>
        </p:spPr>
      </p:pic>
      <p:pic>
        <p:nvPicPr>
          <p:cNvPr id="14" name="Graphic 13">
            <a:extLst>
              <a:ext uri="{FF2B5EF4-FFF2-40B4-BE49-F238E27FC236}">
                <a16:creationId xmlns:a16="http://schemas.microsoft.com/office/drawing/2014/main" id="{46A79842-B52D-4647-A589-A1BB335A717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95998" y="1370066"/>
            <a:ext cx="2167097" cy="1360907"/>
          </a:xfrm>
          <a:prstGeom prst="rect">
            <a:avLst/>
          </a:prstGeom>
        </p:spPr>
      </p:pic>
      <p:graphicFrame>
        <p:nvGraphicFramePr>
          <p:cNvPr id="15" name="Diagram 14">
            <a:extLst>
              <a:ext uri="{FF2B5EF4-FFF2-40B4-BE49-F238E27FC236}">
                <a16:creationId xmlns:a16="http://schemas.microsoft.com/office/drawing/2014/main" id="{46B95AD2-0C2F-4327-9733-3483AB15CC8F}"/>
              </a:ext>
            </a:extLst>
          </p:cNvPr>
          <p:cNvGraphicFramePr/>
          <p:nvPr/>
        </p:nvGraphicFramePr>
        <p:xfrm>
          <a:off x="592271" y="2730973"/>
          <a:ext cx="11424444" cy="195788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17" name="Picture 16">
            <a:extLst>
              <a:ext uri="{FF2B5EF4-FFF2-40B4-BE49-F238E27FC236}">
                <a16:creationId xmlns:a16="http://schemas.microsoft.com/office/drawing/2014/main" id="{DF7DBDCB-FA00-4F75-8581-3203D8C83B80}"/>
              </a:ext>
            </a:extLst>
          </p:cNvPr>
          <p:cNvPicPr>
            <a:picLocks noChangeAspect="1"/>
          </p:cNvPicPr>
          <p:nvPr/>
        </p:nvPicPr>
        <p:blipFill rotWithShape="1">
          <a:blip r:embed="rId18"/>
          <a:srcRect l="50000" b="18198"/>
          <a:stretch/>
        </p:blipFill>
        <p:spPr>
          <a:xfrm>
            <a:off x="-1" y="3506823"/>
            <a:ext cx="2078032" cy="3351178"/>
          </a:xfrm>
          <a:prstGeom prst="rect">
            <a:avLst/>
          </a:prstGeom>
        </p:spPr>
      </p:pic>
      <p:sp>
        <p:nvSpPr>
          <p:cNvPr id="2" name="Slide Number Placeholder 1">
            <a:extLst>
              <a:ext uri="{FF2B5EF4-FFF2-40B4-BE49-F238E27FC236}">
                <a16:creationId xmlns:a16="http://schemas.microsoft.com/office/drawing/2014/main" id="{A4DA5372-9BD3-4EDF-8B92-842ED7D0EB2E}"/>
              </a:ext>
            </a:extLst>
          </p:cNvPr>
          <p:cNvSpPr>
            <a:spLocks noGrp="1"/>
          </p:cNvSpPr>
          <p:nvPr>
            <p:ph type="sldNum" sz="quarter" idx="12"/>
          </p:nvPr>
        </p:nvSpPr>
        <p:spPr/>
        <p:txBody>
          <a:bodyPr/>
          <a:lstStyle/>
          <a:p>
            <a:fld id="{CD5F64F2-33B7-294E-A619-BF0FCCC2FB61}" type="slidenum">
              <a:rPr lang="en-US" altLang="en-US" smtClean="0"/>
              <a:pPr/>
              <a:t>38</a:t>
            </a:fld>
            <a:endParaRPr lang="en-US" altLang="en-US"/>
          </a:p>
        </p:txBody>
      </p:sp>
    </p:spTree>
    <p:extLst>
      <p:ext uri="{BB962C8B-B14F-4D97-AF65-F5344CB8AC3E}">
        <p14:creationId xmlns:p14="http://schemas.microsoft.com/office/powerpoint/2010/main" val="379505354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95143C-A821-1B4E-A5D1-014682D49AED}"/>
              </a:ext>
            </a:extLst>
          </p:cNvPr>
          <p:cNvPicPr>
            <a:picLocks noChangeAspect="1"/>
          </p:cNvPicPr>
          <p:nvPr/>
        </p:nvPicPr>
        <p:blipFill>
          <a:blip r:embed="rId3"/>
          <a:stretch>
            <a:fillRect/>
          </a:stretch>
        </p:blipFill>
        <p:spPr>
          <a:xfrm>
            <a:off x="-1" y="-47625"/>
            <a:ext cx="12191999" cy="1025526"/>
          </a:xfrm>
          <a:prstGeom prst="rect">
            <a:avLst/>
          </a:prstGeom>
        </p:spPr>
      </p:pic>
      <p:pic>
        <p:nvPicPr>
          <p:cNvPr id="11269" name="Picture 6" descr="Logo&#10;&#10;Description automatically generated">
            <a:extLst>
              <a:ext uri="{FF2B5EF4-FFF2-40B4-BE49-F238E27FC236}">
                <a16:creationId xmlns:a16="http://schemas.microsoft.com/office/drawing/2014/main" id="{1629A1DF-C954-3648-9A9A-5E48AA8A572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1">
            <a:extLst>
              <a:ext uri="{FF2B5EF4-FFF2-40B4-BE49-F238E27FC236}">
                <a16:creationId xmlns:a16="http://schemas.microsoft.com/office/drawing/2014/main" id="{16AA8F14-7DB7-B744-B176-2E4E2E36BFC8}"/>
              </a:ext>
            </a:extLst>
          </p:cNvPr>
          <p:cNvSpPr txBox="1">
            <a:spLocks/>
          </p:cNvSpPr>
          <p:nvPr/>
        </p:nvSpPr>
        <p:spPr bwMode="auto">
          <a:xfrm>
            <a:off x="592271" y="60326"/>
            <a:ext cx="9059288" cy="727869"/>
          </a:xfrm>
          <a:prstGeom prst="rect">
            <a:avLst/>
          </a:prstGeom>
          <a:noFill/>
          <a:ln>
            <a:noFill/>
          </a:ln>
        </p:spPr>
        <p:txBody>
          <a:bodyPr lIns="91440" tIns="0" rIns="91440" bIns="0" anchor="b"/>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342900" indent="-22860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6858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0287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13716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18288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2860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27432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2004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ts val="750"/>
              </a:spcBef>
              <a:buNone/>
            </a:pPr>
            <a:r>
              <a:rPr lang="en-US" altLang="en-US" sz="3200">
                <a:latin typeface="+mn-lt"/>
                <a:ea typeface="Roboto Medium"/>
              </a:rPr>
              <a:t>Application of Precision Marketing</a:t>
            </a:r>
            <a:endParaRPr lang="en-US"/>
          </a:p>
        </p:txBody>
      </p:sp>
      <p:graphicFrame>
        <p:nvGraphicFramePr>
          <p:cNvPr id="7" name="Diagram 6">
            <a:extLst>
              <a:ext uri="{FF2B5EF4-FFF2-40B4-BE49-F238E27FC236}">
                <a16:creationId xmlns:a16="http://schemas.microsoft.com/office/drawing/2014/main" id="{55E6F1BD-A07C-495D-97CB-9A1DB8E5D4EF}"/>
              </a:ext>
            </a:extLst>
          </p:cNvPr>
          <p:cNvGraphicFramePr/>
          <p:nvPr/>
        </p:nvGraphicFramePr>
        <p:xfrm>
          <a:off x="383776" y="1359237"/>
          <a:ext cx="11424444" cy="19578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 name="Picture 8">
            <a:extLst>
              <a:ext uri="{FF2B5EF4-FFF2-40B4-BE49-F238E27FC236}">
                <a16:creationId xmlns:a16="http://schemas.microsoft.com/office/drawing/2014/main" id="{28DD046E-AE3F-44AD-8A9A-ADB58E53D2B8}"/>
              </a:ext>
            </a:extLst>
          </p:cNvPr>
          <p:cNvPicPr>
            <a:picLocks noChangeAspect="1"/>
          </p:cNvPicPr>
          <p:nvPr/>
        </p:nvPicPr>
        <p:blipFill rotWithShape="1">
          <a:blip r:embed="rId10"/>
          <a:srcRect l="50000" b="18198"/>
          <a:stretch/>
        </p:blipFill>
        <p:spPr>
          <a:xfrm>
            <a:off x="-1" y="3506823"/>
            <a:ext cx="2078032" cy="3351178"/>
          </a:xfrm>
          <a:prstGeom prst="rect">
            <a:avLst/>
          </a:prstGeom>
        </p:spPr>
      </p:pic>
      <p:pic>
        <p:nvPicPr>
          <p:cNvPr id="3" name="Graphic 2">
            <a:extLst>
              <a:ext uri="{FF2B5EF4-FFF2-40B4-BE49-F238E27FC236}">
                <a16:creationId xmlns:a16="http://schemas.microsoft.com/office/drawing/2014/main" id="{9B5C4C7C-713A-4F62-8A8C-D06CCE306B8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80077" y="3234824"/>
            <a:ext cx="3018974" cy="3562850"/>
          </a:xfrm>
          <a:prstGeom prst="rect">
            <a:avLst/>
          </a:prstGeom>
        </p:spPr>
      </p:pic>
      <p:pic>
        <p:nvPicPr>
          <p:cNvPr id="49" name="Picture 49" descr="A picture containing person, sky, water, person&#10;&#10;Description automatically generated">
            <a:extLst>
              <a:ext uri="{FF2B5EF4-FFF2-40B4-BE49-F238E27FC236}">
                <a16:creationId xmlns:a16="http://schemas.microsoft.com/office/drawing/2014/main" id="{65056EFD-31CE-9FD8-B5AB-5C477077AD3E}"/>
              </a:ext>
            </a:extLst>
          </p:cNvPr>
          <p:cNvPicPr>
            <a:picLocks noChangeAspect="1"/>
          </p:cNvPicPr>
          <p:nvPr/>
        </p:nvPicPr>
        <p:blipFill>
          <a:blip r:embed="rId13"/>
          <a:stretch>
            <a:fillRect/>
          </a:stretch>
        </p:blipFill>
        <p:spPr>
          <a:xfrm>
            <a:off x="7273826" y="3706413"/>
            <a:ext cx="4064643" cy="2706546"/>
          </a:xfrm>
          <a:prstGeom prst="rect">
            <a:avLst/>
          </a:prstGeom>
        </p:spPr>
      </p:pic>
      <p:sp>
        <p:nvSpPr>
          <p:cNvPr id="60" name="TextBox 59">
            <a:extLst>
              <a:ext uri="{FF2B5EF4-FFF2-40B4-BE49-F238E27FC236}">
                <a16:creationId xmlns:a16="http://schemas.microsoft.com/office/drawing/2014/main" id="{E5A8B229-7640-B6D2-E640-19C0DA178962}"/>
              </a:ext>
            </a:extLst>
          </p:cNvPr>
          <p:cNvSpPr txBox="1"/>
          <p:nvPr/>
        </p:nvSpPr>
        <p:spPr>
          <a:xfrm>
            <a:off x="7376932" y="3817715"/>
            <a:ext cx="213552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0000"/>
                </a:solidFill>
                <a:latin typeface="Aharoni"/>
                <a:cs typeface="Aharoni"/>
              </a:rPr>
              <a:t>Ready for another vacation?</a:t>
            </a:r>
          </a:p>
        </p:txBody>
      </p:sp>
      <p:sp>
        <p:nvSpPr>
          <p:cNvPr id="2" name="Slide Number Placeholder 1">
            <a:extLst>
              <a:ext uri="{FF2B5EF4-FFF2-40B4-BE49-F238E27FC236}">
                <a16:creationId xmlns:a16="http://schemas.microsoft.com/office/drawing/2014/main" id="{2C8BB085-0A39-46BC-96EE-8EE968BDA4C4}"/>
              </a:ext>
            </a:extLst>
          </p:cNvPr>
          <p:cNvSpPr>
            <a:spLocks noGrp="1"/>
          </p:cNvSpPr>
          <p:nvPr>
            <p:ph type="sldNum" sz="quarter" idx="12"/>
          </p:nvPr>
        </p:nvSpPr>
        <p:spPr/>
        <p:txBody>
          <a:bodyPr/>
          <a:lstStyle/>
          <a:p>
            <a:fld id="{CD5F64F2-33B7-294E-A619-BF0FCCC2FB61}" type="slidenum">
              <a:rPr lang="en-US" altLang="en-US" smtClean="0"/>
              <a:pPr/>
              <a:t>39</a:t>
            </a:fld>
            <a:endParaRPr lang="en-US" altLang="en-US"/>
          </a:p>
        </p:txBody>
      </p:sp>
    </p:spTree>
    <p:extLst>
      <p:ext uri="{BB962C8B-B14F-4D97-AF65-F5344CB8AC3E}">
        <p14:creationId xmlns:p14="http://schemas.microsoft.com/office/powerpoint/2010/main" val="39090640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373F5BEA-F284-44EA-A040-21F12D52F5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93" y="2301"/>
            <a:ext cx="12218344" cy="6393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A picture containing clipart&#10;&#10;Description automatically generated">
            <a:extLst>
              <a:ext uri="{FF2B5EF4-FFF2-40B4-BE49-F238E27FC236}">
                <a16:creationId xmlns:a16="http://schemas.microsoft.com/office/drawing/2014/main" id="{81086FC1-A780-4F5C-9CBB-51CB7F42EEE9}"/>
              </a:ext>
            </a:extLst>
          </p:cNvPr>
          <p:cNvPicPr>
            <a:picLocks noChangeAspect="1"/>
          </p:cNvPicPr>
          <p:nvPr/>
        </p:nvPicPr>
        <p:blipFill>
          <a:blip r:embed="rId4"/>
          <a:stretch>
            <a:fillRect/>
          </a:stretch>
        </p:blipFill>
        <p:spPr>
          <a:xfrm>
            <a:off x="-2856542" y="-374036"/>
            <a:ext cx="8096249" cy="7958281"/>
          </a:xfrm>
          <a:prstGeom prst="rect">
            <a:avLst/>
          </a:prstGeom>
        </p:spPr>
      </p:pic>
      <p:sp>
        <p:nvSpPr>
          <p:cNvPr id="6" name="Title 1">
            <a:extLst>
              <a:ext uri="{FF2B5EF4-FFF2-40B4-BE49-F238E27FC236}">
                <a16:creationId xmlns:a16="http://schemas.microsoft.com/office/drawing/2014/main" id="{D492BB5E-FF76-406F-B419-A21025395676}"/>
              </a:ext>
            </a:extLst>
          </p:cNvPr>
          <p:cNvSpPr txBox="1">
            <a:spLocks/>
          </p:cNvSpPr>
          <p:nvPr/>
        </p:nvSpPr>
        <p:spPr bwMode="auto">
          <a:xfrm>
            <a:off x="5241081" y="3017473"/>
            <a:ext cx="6166138"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None/>
            </a:pPr>
            <a:r>
              <a:rPr lang="en-AU" altLang="en-US" sz="4400" b="1">
                <a:latin typeface="Calibri"/>
                <a:cs typeface="Calibri Light"/>
              </a:rPr>
              <a:t>Business Objective</a:t>
            </a:r>
            <a:endParaRPr lang="en-US"/>
          </a:p>
        </p:txBody>
      </p:sp>
      <p:sp>
        <p:nvSpPr>
          <p:cNvPr id="3" name="Slide Number Placeholder 2">
            <a:extLst>
              <a:ext uri="{FF2B5EF4-FFF2-40B4-BE49-F238E27FC236}">
                <a16:creationId xmlns:a16="http://schemas.microsoft.com/office/drawing/2014/main" id="{EECB1B6C-0A9C-644C-A2DA-0F64A9C73EF5}"/>
              </a:ext>
            </a:extLst>
          </p:cNvPr>
          <p:cNvSpPr>
            <a:spLocks noGrp="1"/>
          </p:cNvSpPr>
          <p:nvPr>
            <p:ph type="sldNum" sz="quarter" idx="12"/>
          </p:nvPr>
        </p:nvSpPr>
        <p:spPr/>
        <p:txBody>
          <a:bodyPr/>
          <a:lstStyle/>
          <a:p>
            <a:fld id="{AEEE0087-1C97-2A47-9CFF-07294EB20C64}" type="slidenum">
              <a:rPr lang="en-US" altLang="en-US" smtClean="0"/>
              <a:pPr/>
              <a:t>4</a:t>
            </a:fld>
            <a:endParaRPr lang="en-US" altLang="en-US"/>
          </a:p>
        </p:txBody>
      </p:sp>
    </p:spTree>
    <p:extLst>
      <p:ext uri="{BB962C8B-B14F-4D97-AF65-F5344CB8AC3E}">
        <p14:creationId xmlns:p14="http://schemas.microsoft.com/office/powerpoint/2010/main" val="387496488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95143C-A821-1B4E-A5D1-014682D49AED}"/>
              </a:ext>
            </a:extLst>
          </p:cNvPr>
          <p:cNvPicPr>
            <a:picLocks noChangeAspect="1"/>
          </p:cNvPicPr>
          <p:nvPr/>
        </p:nvPicPr>
        <p:blipFill>
          <a:blip r:embed="rId3"/>
          <a:stretch>
            <a:fillRect/>
          </a:stretch>
        </p:blipFill>
        <p:spPr>
          <a:xfrm>
            <a:off x="-1" y="-47625"/>
            <a:ext cx="12191999" cy="1025526"/>
          </a:xfrm>
          <a:prstGeom prst="rect">
            <a:avLst/>
          </a:prstGeom>
        </p:spPr>
      </p:pic>
      <p:pic>
        <p:nvPicPr>
          <p:cNvPr id="11269" name="Picture 6" descr="Logo&#10;&#10;Description automatically generated">
            <a:extLst>
              <a:ext uri="{FF2B5EF4-FFF2-40B4-BE49-F238E27FC236}">
                <a16:creationId xmlns:a16="http://schemas.microsoft.com/office/drawing/2014/main" id="{1629A1DF-C954-3648-9A9A-5E48AA8A572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1">
            <a:extLst>
              <a:ext uri="{FF2B5EF4-FFF2-40B4-BE49-F238E27FC236}">
                <a16:creationId xmlns:a16="http://schemas.microsoft.com/office/drawing/2014/main" id="{16AA8F14-7DB7-B744-B176-2E4E2E36BFC8}"/>
              </a:ext>
            </a:extLst>
          </p:cNvPr>
          <p:cNvSpPr txBox="1">
            <a:spLocks/>
          </p:cNvSpPr>
          <p:nvPr/>
        </p:nvSpPr>
        <p:spPr bwMode="auto">
          <a:xfrm>
            <a:off x="592271" y="60326"/>
            <a:ext cx="9059288" cy="727869"/>
          </a:xfrm>
          <a:prstGeom prst="rect">
            <a:avLst/>
          </a:prstGeom>
          <a:noFill/>
          <a:ln>
            <a:noFill/>
          </a:ln>
        </p:spPr>
        <p:txBody>
          <a:bodyPr lIns="91440" tIns="0" rIns="91440" bIns="0" anchor="b"/>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342900" indent="-22860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6858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0287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13716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18288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2860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27432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2004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ts val="750"/>
              </a:spcBef>
              <a:buNone/>
            </a:pPr>
            <a:r>
              <a:rPr lang="en-US" altLang="en-US" sz="3200">
                <a:latin typeface="+mn-lt"/>
                <a:ea typeface="Roboto Medium"/>
              </a:rPr>
              <a:t>Application of Precision Marketing</a:t>
            </a:r>
            <a:endParaRPr lang="en-US"/>
          </a:p>
        </p:txBody>
      </p:sp>
      <p:graphicFrame>
        <p:nvGraphicFramePr>
          <p:cNvPr id="7" name="Diagram 6">
            <a:extLst>
              <a:ext uri="{FF2B5EF4-FFF2-40B4-BE49-F238E27FC236}">
                <a16:creationId xmlns:a16="http://schemas.microsoft.com/office/drawing/2014/main" id="{55E6F1BD-A07C-495D-97CB-9A1DB8E5D4EF}"/>
              </a:ext>
            </a:extLst>
          </p:cNvPr>
          <p:cNvGraphicFramePr/>
          <p:nvPr/>
        </p:nvGraphicFramePr>
        <p:xfrm>
          <a:off x="383776" y="1359237"/>
          <a:ext cx="11424444" cy="19578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 name="Picture 8">
            <a:extLst>
              <a:ext uri="{FF2B5EF4-FFF2-40B4-BE49-F238E27FC236}">
                <a16:creationId xmlns:a16="http://schemas.microsoft.com/office/drawing/2014/main" id="{28DD046E-AE3F-44AD-8A9A-ADB58E53D2B8}"/>
              </a:ext>
            </a:extLst>
          </p:cNvPr>
          <p:cNvPicPr>
            <a:picLocks noChangeAspect="1"/>
          </p:cNvPicPr>
          <p:nvPr/>
        </p:nvPicPr>
        <p:blipFill rotWithShape="1">
          <a:blip r:embed="rId10"/>
          <a:srcRect l="50000" b="18198"/>
          <a:stretch/>
        </p:blipFill>
        <p:spPr>
          <a:xfrm>
            <a:off x="-1" y="3506823"/>
            <a:ext cx="2078032" cy="3351178"/>
          </a:xfrm>
          <a:prstGeom prst="rect">
            <a:avLst/>
          </a:prstGeom>
        </p:spPr>
      </p:pic>
      <p:pic>
        <p:nvPicPr>
          <p:cNvPr id="3" name="Graphic 2">
            <a:extLst>
              <a:ext uri="{FF2B5EF4-FFF2-40B4-BE49-F238E27FC236}">
                <a16:creationId xmlns:a16="http://schemas.microsoft.com/office/drawing/2014/main" id="{E5D464A3-2F1B-4851-A385-27398052762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00828" y="3273636"/>
            <a:ext cx="4599702" cy="3524038"/>
          </a:xfrm>
          <a:prstGeom prst="rect">
            <a:avLst/>
          </a:prstGeom>
        </p:spPr>
      </p:pic>
      <p:pic>
        <p:nvPicPr>
          <p:cNvPr id="57" name="Picture 57" descr="A picture containing text, table&#10;&#10;Description automatically generated">
            <a:extLst>
              <a:ext uri="{FF2B5EF4-FFF2-40B4-BE49-F238E27FC236}">
                <a16:creationId xmlns:a16="http://schemas.microsoft.com/office/drawing/2014/main" id="{F99C1680-30EF-26C8-53F1-48C4C79BF466}"/>
              </a:ext>
            </a:extLst>
          </p:cNvPr>
          <p:cNvPicPr>
            <a:picLocks noChangeAspect="1"/>
          </p:cNvPicPr>
          <p:nvPr/>
        </p:nvPicPr>
        <p:blipFill>
          <a:blip r:embed="rId13"/>
          <a:stretch>
            <a:fillRect/>
          </a:stretch>
        </p:blipFill>
        <p:spPr>
          <a:xfrm>
            <a:off x="7270830" y="3574469"/>
            <a:ext cx="4161099" cy="2776352"/>
          </a:xfrm>
          <a:prstGeom prst="rect">
            <a:avLst/>
          </a:prstGeom>
        </p:spPr>
      </p:pic>
      <p:sp>
        <p:nvSpPr>
          <p:cNvPr id="69" name="TextBox 1">
            <a:extLst>
              <a:ext uri="{FF2B5EF4-FFF2-40B4-BE49-F238E27FC236}">
                <a16:creationId xmlns:a16="http://schemas.microsoft.com/office/drawing/2014/main" id="{8D17D76C-5E7F-BE4F-BAE9-AD71629E9D7C}"/>
              </a:ext>
            </a:extLst>
          </p:cNvPr>
          <p:cNvSpPr txBox="1"/>
          <p:nvPr/>
        </p:nvSpPr>
        <p:spPr>
          <a:xfrm>
            <a:off x="7347995" y="3644094"/>
            <a:ext cx="2058364"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sz="2400">
                <a:solidFill>
                  <a:srgbClr val="FFFFFF"/>
                </a:solidFill>
                <a:latin typeface="Aharoni"/>
                <a:cs typeface="Aharoni"/>
              </a:rPr>
              <a:t>Top 10 places to explore this fall</a:t>
            </a:r>
          </a:p>
        </p:txBody>
      </p:sp>
      <p:sp>
        <p:nvSpPr>
          <p:cNvPr id="2" name="Slide Number Placeholder 1">
            <a:extLst>
              <a:ext uri="{FF2B5EF4-FFF2-40B4-BE49-F238E27FC236}">
                <a16:creationId xmlns:a16="http://schemas.microsoft.com/office/drawing/2014/main" id="{2CA05BCB-AB43-4479-A5E3-FBE11B1110EF}"/>
              </a:ext>
            </a:extLst>
          </p:cNvPr>
          <p:cNvSpPr>
            <a:spLocks noGrp="1"/>
          </p:cNvSpPr>
          <p:nvPr>
            <p:ph type="sldNum" sz="quarter" idx="12"/>
          </p:nvPr>
        </p:nvSpPr>
        <p:spPr/>
        <p:txBody>
          <a:bodyPr/>
          <a:lstStyle/>
          <a:p>
            <a:fld id="{CD5F64F2-33B7-294E-A619-BF0FCCC2FB61}" type="slidenum">
              <a:rPr lang="en-US" altLang="en-US" smtClean="0"/>
              <a:pPr/>
              <a:t>40</a:t>
            </a:fld>
            <a:endParaRPr lang="en-US" altLang="en-US"/>
          </a:p>
        </p:txBody>
      </p:sp>
    </p:spTree>
    <p:extLst>
      <p:ext uri="{BB962C8B-B14F-4D97-AF65-F5344CB8AC3E}">
        <p14:creationId xmlns:p14="http://schemas.microsoft.com/office/powerpoint/2010/main" val="236332211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21C21-594C-1945-990B-4A265AFF9123}"/>
              </a:ext>
            </a:extLst>
          </p:cNvPr>
          <p:cNvPicPr>
            <a:picLocks noChangeAspect="1"/>
          </p:cNvPicPr>
          <p:nvPr/>
        </p:nvPicPr>
        <p:blipFill>
          <a:blip r:embed="rId3"/>
          <a:stretch>
            <a:fillRect/>
          </a:stretch>
        </p:blipFill>
        <p:spPr>
          <a:xfrm>
            <a:off x="-2" y="-57149"/>
            <a:ext cx="12191999" cy="1025526"/>
          </a:xfrm>
          <a:prstGeom prst="rect">
            <a:avLst/>
          </a:prstGeom>
        </p:spPr>
      </p:pic>
      <p:pic>
        <p:nvPicPr>
          <p:cNvPr id="10" name="Picture 6" descr="Logo&#10;&#10;Description automatically generated">
            <a:extLst>
              <a:ext uri="{FF2B5EF4-FFF2-40B4-BE49-F238E27FC236}">
                <a16:creationId xmlns:a16="http://schemas.microsoft.com/office/drawing/2014/main" id="{E98F6EAD-1894-9647-BA5E-BE9472DAA3F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AutoShape 2" descr="Would You Rather Google or Backrub?">
            <a:extLst>
              <a:ext uri="{FF2B5EF4-FFF2-40B4-BE49-F238E27FC236}">
                <a16:creationId xmlns:a16="http://schemas.microsoft.com/office/drawing/2014/main" id="{73BD0675-D2C5-564B-9C1F-5265BC69D38A}"/>
              </a:ext>
            </a:extLst>
          </p:cNvPr>
          <p:cNvSpPr>
            <a:spLocks noChangeAspect="1" noChangeArrowheads="1"/>
          </p:cNvSpPr>
          <p:nvPr/>
        </p:nvSpPr>
        <p:spPr bwMode="auto">
          <a:xfrm>
            <a:off x="207963" y="-192088"/>
            <a:ext cx="406400" cy="406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11" name="Text Placeholder 1">
            <a:extLst>
              <a:ext uri="{FF2B5EF4-FFF2-40B4-BE49-F238E27FC236}">
                <a16:creationId xmlns:a16="http://schemas.microsoft.com/office/drawing/2014/main" id="{63FB3E60-1BE5-9347-B3AB-D491A44D571A}"/>
              </a:ext>
            </a:extLst>
          </p:cNvPr>
          <p:cNvSpPr txBox="1">
            <a:spLocks/>
          </p:cNvSpPr>
          <p:nvPr/>
        </p:nvSpPr>
        <p:spPr bwMode="auto">
          <a:xfrm>
            <a:off x="592271" y="48420"/>
            <a:ext cx="7082851" cy="739775"/>
          </a:xfrm>
          <a:prstGeom prst="rect">
            <a:avLst/>
          </a:prstGeom>
          <a:noFill/>
          <a:ln>
            <a:noFill/>
          </a:ln>
        </p:spPr>
        <p:txBody>
          <a:bodyPr tIns="0" bIns="0" anchor="b"/>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342900" indent="-22860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6858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0287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13716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18288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2860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27432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2004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ts val="750"/>
              </a:spcBef>
              <a:buFont typeface="Arial" panose="020B0604020202020204" pitchFamily="34" charset="0"/>
              <a:buNone/>
            </a:pPr>
            <a:r>
              <a:rPr lang="en-US" altLang="en-US" sz="3200">
                <a:latin typeface="+mn-lt"/>
                <a:ea typeface="Roboto Medium" panose="02000000000000000000" pitchFamily="2" charset="0"/>
              </a:rPr>
              <a:t>Conclusion</a:t>
            </a:r>
            <a:endParaRPr lang="en-US" altLang="en-US" sz="3200">
              <a:latin typeface="+mj-lt"/>
              <a:ea typeface="Roboto" panose="02000000000000000000" pitchFamily="2" charset="0"/>
            </a:endParaRPr>
          </a:p>
        </p:txBody>
      </p:sp>
      <p:pic>
        <p:nvPicPr>
          <p:cNvPr id="12" name="Picture 11">
            <a:extLst>
              <a:ext uri="{FF2B5EF4-FFF2-40B4-BE49-F238E27FC236}">
                <a16:creationId xmlns:a16="http://schemas.microsoft.com/office/drawing/2014/main" id="{D05DD487-7363-4D4A-8E61-817B76CC1C4E}"/>
              </a:ext>
            </a:extLst>
          </p:cNvPr>
          <p:cNvPicPr>
            <a:picLocks noChangeAspect="1"/>
          </p:cNvPicPr>
          <p:nvPr/>
        </p:nvPicPr>
        <p:blipFill rotWithShape="1">
          <a:blip r:embed="rId5"/>
          <a:srcRect l="50000" b="18894"/>
          <a:stretch/>
        </p:blipFill>
        <p:spPr>
          <a:xfrm>
            <a:off x="-2" y="3488529"/>
            <a:ext cx="2107306" cy="3369471"/>
          </a:xfrm>
          <a:prstGeom prst="rect">
            <a:avLst/>
          </a:prstGeom>
        </p:spPr>
      </p:pic>
      <p:graphicFrame>
        <p:nvGraphicFramePr>
          <p:cNvPr id="3" name="Diagram 2">
            <a:extLst>
              <a:ext uri="{FF2B5EF4-FFF2-40B4-BE49-F238E27FC236}">
                <a16:creationId xmlns:a16="http://schemas.microsoft.com/office/drawing/2014/main" id="{71929B89-E6F3-4999-B3F0-190DBC58604C}"/>
              </a:ext>
            </a:extLst>
          </p:cNvPr>
          <p:cNvGraphicFramePr/>
          <p:nvPr>
            <p:extLst>
              <p:ext uri="{D42A27DB-BD31-4B8C-83A1-F6EECF244321}">
                <p14:modId xmlns:p14="http://schemas.microsoft.com/office/powerpoint/2010/main" val="1090113252"/>
              </p:ext>
            </p:extLst>
          </p:nvPr>
        </p:nvGraphicFramePr>
        <p:xfrm>
          <a:off x="4129328" y="5265575"/>
          <a:ext cx="5516880" cy="10255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4" name="Diagram 3">
            <a:extLst>
              <a:ext uri="{FF2B5EF4-FFF2-40B4-BE49-F238E27FC236}">
                <a16:creationId xmlns:a16="http://schemas.microsoft.com/office/drawing/2014/main" id="{D096BCBB-F291-4060-A5F5-18742A13A816}"/>
              </a:ext>
            </a:extLst>
          </p:cNvPr>
          <p:cNvGraphicFramePr/>
          <p:nvPr>
            <p:extLst>
              <p:ext uri="{D42A27DB-BD31-4B8C-83A1-F6EECF244321}">
                <p14:modId xmlns:p14="http://schemas.microsoft.com/office/powerpoint/2010/main" val="1324421578"/>
              </p:ext>
            </p:extLst>
          </p:nvPr>
        </p:nvGraphicFramePr>
        <p:xfrm>
          <a:off x="3666103" y="3081733"/>
          <a:ext cx="8483600" cy="168401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cxnSp>
        <p:nvCxnSpPr>
          <p:cNvPr id="6" name="Straight Connector 5">
            <a:extLst>
              <a:ext uri="{FF2B5EF4-FFF2-40B4-BE49-F238E27FC236}">
                <a16:creationId xmlns:a16="http://schemas.microsoft.com/office/drawing/2014/main" id="{8D0CB5FC-3122-4DC8-B5ED-0C0D519496D5}"/>
              </a:ext>
            </a:extLst>
          </p:cNvPr>
          <p:cNvCxnSpPr/>
          <p:nvPr/>
        </p:nvCxnSpPr>
        <p:spPr>
          <a:xfrm>
            <a:off x="4129328" y="4962789"/>
            <a:ext cx="7438544" cy="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0981AE2-7322-4A3A-A12A-96B82D1657EE}"/>
              </a:ext>
            </a:extLst>
          </p:cNvPr>
          <p:cNvCxnSpPr/>
          <p:nvPr/>
        </p:nvCxnSpPr>
        <p:spPr>
          <a:xfrm>
            <a:off x="4129328" y="2884696"/>
            <a:ext cx="7438544" cy="0"/>
          </a:xfrm>
          <a:prstGeom prst="line">
            <a:avLst/>
          </a:prstGeom>
          <a:ln w="19050">
            <a:prstDash val="dash"/>
          </a:ln>
        </p:spPr>
        <p:style>
          <a:lnRef idx="1">
            <a:schemeClr val="dk1"/>
          </a:lnRef>
          <a:fillRef idx="0">
            <a:schemeClr val="dk1"/>
          </a:fillRef>
          <a:effectRef idx="0">
            <a:schemeClr val="dk1"/>
          </a:effectRef>
          <a:fontRef idx="minor">
            <a:schemeClr val="tx1"/>
          </a:fontRef>
        </p:style>
      </p:cxnSp>
      <p:graphicFrame>
        <p:nvGraphicFramePr>
          <p:cNvPr id="7" name="Diagram 6">
            <a:extLst>
              <a:ext uri="{FF2B5EF4-FFF2-40B4-BE49-F238E27FC236}">
                <a16:creationId xmlns:a16="http://schemas.microsoft.com/office/drawing/2014/main" id="{AECBE6B7-CB8D-44A9-ACE4-4DD0B52B64B0}"/>
              </a:ext>
            </a:extLst>
          </p:cNvPr>
          <p:cNvGraphicFramePr/>
          <p:nvPr>
            <p:extLst>
              <p:ext uri="{D42A27DB-BD31-4B8C-83A1-F6EECF244321}">
                <p14:modId xmlns:p14="http://schemas.microsoft.com/office/powerpoint/2010/main" val="2339076493"/>
              </p:ext>
            </p:extLst>
          </p:nvPr>
        </p:nvGraphicFramePr>
        <p:xfrm>
          <a:off x="4129328" y="1079661"/>
          <a:ext cx="7557150" cy="1684020"/>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5" name="Slide Number Placeholder 4">
            <a:extLst>
              <a:ext uri="{FF2B5EF4-FFF2-40B4-BE49-F238E27FC236}">
                <a16:creationId xmlns:a16="http://schemas.microsoft.com/office/drawing/2014/main" id="{897E96A5-6155-498C-8AB4-22019E2559E3}"/>
              </a:ext>
            </a:extLst>
          </p:cNvPr>
          <p:cNvSpPr>
            <a:spLocks noGrp="1"/>
          </p:cNvSpPr>
          <p:nvPr>
            <p:ph type="sldNum" sz="quarter" idx="12"/>
          </p:nvPr>
        </p:nvSpPr>
        <p:spPr/>
        <p:txBody>
          <a:bodyPr/>
          <a:lstStyle/>
          <a:p>
            <a:fld id="{AEEE0087-1C97-2A47-9CFF-07294EB20C64}" type="slidenum">
              <a:rPr lang="en-US" altLang="en-US" smtClean="0"/>
              <a:pPr/>
              <a:t>41</a:t>
            </a:fld>
            <a:endParaRPr lang="en-US" altLang="en-US"/>
          </a:p>
        </p:txBody>
      </p:sp>
    </p:spTree>
    <p:extLst>
      <p:ext uri="{BB962C8B-B14F-4D97-AF65-F5344CB8AC3E}">
        <p14:creationId xmlns:p14="http://schemas.microsoft.com/office/powerpoint/2010/main" val="3644359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graphicEl>
                                              <a:dgm id="{E07A94A4-8A45-4A95-A0FC-63BFE14F772B}"/>
                                            </p:graphicEl>
                                          </p:spTgt>
                                        </p:tgtEl>
                                        <p:attrNameLst>
                                          <p:attrName>style.visibility</p:attrName>
                                        </p:attrNameLst>
                                      </p:cBhvr>
                                      <p:to>
                                        <p:strVal val="visible"/>
                                      </p:to>
                                    </p:set>
                                    <p:animEffect transition="in" filter="fade">
                                      <p:cBhvr>
                                        <p:cTn id="7" dur="500"/>
                                        <p:tgtEl>
                                          <p:spTgt spid="7">
                                            <p:graphicEl>
                                              <a:dgm id="{E07A94A4-8A45-4A95-A0FC-63BFE14F772B}"/>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graphicEl>
                                              <a:dgm id="{1FD73828-31F4-4E95-AF87-0F44AF04322C}"/>
                                            </p:graphicEl>
                                          </p:spTgt>
                                        </p:tgtEl>
                                        <p:attrNameLst>
                                          <p:attrName>style.visibility</p:attrName>
                                        </p:attrNameLst>
                                      </p:cBhvr>
                                      <p:to>
                                        <p:strVal val="visible"/>
                                      </p:to>
                                    </p:set>
                                    <p:animEffect transition="in" filter="fade">
                                      <p:cBhvr>
                                        <p:cTn id="11" dur="500"/>
                                        <p:tgtEl>
                                          <p:spTgt spid="7">
                                            <p:graphicEl>
                                              <a:dgm id="{1FD73828-31F4-4E95-AF87-0F44AF04322C}"/>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graphicEl>
                                              <a:dgm id="{7B06C7CB-35BB-4727-B228-EEE2EA62DB72}"/>
                                            </p:graphicEl>
                                          </p:spTgt>
                                        </p:tgtEl>
                                        <p:attrNameLst>
                                          <p:attrName>style.visibility</p:attrName>
                                        </p:attrNameLst>
                                      </p:cBhvr>
                                      <p:to>
                                        <p:strVal val="visible"/>
                                      </p:to>
                                    </p:set>
                                    <p:animEffect transition="in" filter="fade">
                                      <p:cBhvr>
                                        <p:cTn id="15" dur="500"/>
                                        <p:tgtEl>
                                          <p:spTgt spid="7">
                                            <p:graphicEl>
                                              <a:dgm id="{7B06C7CB-35BB-4727-B228-EEE2EA62DB72}"/>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graphicEl>
                                              <a:dgm id="{AE321BD3-8219-471C-8339-D8CCE49B3464}"/>
                                            </p:graphicEl>
                                          </p:spTgt>
                                        </p:tgtEl>
                                        <p:attrNameLst>
                                          <p:attrName>style.visibility</p:attrName>
                                        </p:attrNameLst>
                                      </p:cBhvr>
                                      <p:to>
                                        <p:strVal val="visible"/>
                                      </p:to>
                                    </p:set>
                                    <p:animEffect transition="in" filter="fade">
                                      <p:cBhvr>
                                        <p:cTn id="19" dur="500"/>
                                        <p:tgtEl>
                                          <p:spTgt spid="7">
                                            <p:graphicEl>
                                              <a:dgm id="{AE321BD3-8219-471C-8339-D8CCE49B3464}"/>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graphicEl>
                                              <a:dgm id="{2F4D2CF1-AB53-4204-9FF9-AE0E2B50B9F2}"/>
                                            </p:graphicEl>
                                          </p:spTgt>
                                        </p:tgtEl>
                                        <p:attrNameLst>
                                          <p:attrName>style.visibility</p:attrName>
                                        </p:attrNameLst>
                                      </p:cBhvr>
                                      <p:to>
                                        <p:strVal val="visible"/>
                                      </p:to>
                                    </p:set>
                                    <p:animEffect transition="in" filter="fade">
                                      <p:cBhvr>
                                        <p:cTn id="23" dur="500"/>
                                        <p:tgtEl>
                                          <p:spTgt spid="7">
                                            <p:graphicEl>
                                              <a:dgm id="{2F4D2CF1-AB53-4204-9FF9-AE0E2B50B9F2}"/>
                                            </p:graphicEl>
                                          </p:spTgt>
                                        </p:tgtEl>
                                      </p:cBhvr>
                                    </p:animEffect>
                                  </p:childTnLst>
                                </p:cTn>
                              </p:par>
                            </p:childTnLst>
                          </p:cTn>
                        </p:par>
                        <p:par>
                          <p:cTn id="24" fill="hold">
                            <p:stCondLst>
                              <p:cond delay="2500"/>
                            </p:stCondLst>
                            <p:childTnLst>
                              <p:par>
                                <p:cTn id="25" presetID="10" presetClass="entr" presetSubtype="0" fill="hold" nodeType="afterEffect">
                                  <p:stCondLst>
                                    <p:cond delay="25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053A24FE-2CB3-4BB8-A7E0-52CB70E9D89D}"/>
                                            </p:graphicEl>
                                          </p:spTgt>
                                        </p:tgtEl>
                                        <p:attrNameLst>
                                          <p:attrName>style.visibility</p:attrName>
                                        </p:attrNameLst>
                                      </p:cBhvr>
                                      <p:to>
                                        <p:strVal val="visible"/>
                                      </p:to>
                                    </p:set>
                                    <p:animEffect transition="in" filter="fade">
                                      <p:cBhvr>
                                        <p:cTn id="32" dur="500"/>
                                        <p:tgtEl>
                                          <p:spTgt spid="4">
                                            <p:graphicEl>
                                              <a:dgm id="{053A24FE-2CB3-4BB8-A7E0-52CB70E9D89D}"/>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B8A89937-70D0-43B5-ACBC-7FA97E367832}"/>
                                            </p:graphicEl>
                                          </p:spTgt>
                                        </p:tgtEl>
                                        <p:attrNameLst>
                                          <p:attrName>style.visibility</p:attrName>
                                        </p:attrNameLst>
                                      </p:cBhvr>
                                      <p:to>
                                        <p:strVal val="visible"/>
                                      </p:to>
                                    </p:set>
                                    <p:animEffect transition="in" filter="fade">
                                      <p:cBhvr>
                                        <p:cTn id="35" dur="500"/>
                                        <p:tgtEl>
                                          <p:spTgt spid="4">
                                            <p:graphicEl>
                                              <a:dgm id="{B8A89937-70D0-43B5-ACBC-7FA97E367832}"/>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graphicEl>
                                              <a:dgm id="{00BFF0F6-A2FB-4CFD-93C7-FDB9FFF2C463}"/>
                                            </p:graphicEl>
                                          </p:spTgt>
                                        </p:tgtEl>
                                        <p:attrNameLst>
                                          <p:attrName>style.visibility</p:attrName>
                                        </p:attrNameLst>
                                      </p:cBhvr>
                                      <p:to>
                                        <p:strVal val="visible"/>
                                      </p:to>
                                    </p:set>
                                    <p:animEffect transition="in" filter="fade">
                                      <p:cBhvr>
                                        <p:cTn id="38" dur="500"/>
                                        <p:tgtEl>
                                          <p:spTgt spid="4">
                                            <p:graphicEl>
                                              <a:dgm id="{00BFF0F6-A2FB-4CFD-93C7-FDB9FFF2C463}"/>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graphicEl>
                                              <a:dgm id="{432345E5-4637-479D-A214-1FF9DB928CFA}"/>
                                            </p:graphicEl>
                                          </p:spTgt>
                                        </p:tgtEl>
                                        <p:attrNameLst>
                                          <p:attrName>style.visibility</p:attrName>
                                        </p:attrNameLst>
                                      </p:cBhvr>
                                      <p:to>
                                        <p:strVal val="visible"/>
                                      </p:to>
                                    </p:set>
                                    <p:animEffect transition="in" filter="fade">
                                      <p:cBhvr>
                                        <p:cTn id="41" dur="500"/>
                                        <p:tgtEl>
                                          <p:spTgt spid="4">
                                            <p:graphicEl>
                                              <a:dgm id="{432345E5-4637-479D-A214-1FF9DB928CFA}"/>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graphicEl>
                                              <a:dgm id="{72B8C0BD-6B94-43E9-A79F-D9DCADEB5285}"/>
                                            </p:graphicEl>
                                          </p:spTgt>
                                        </p:tgtEl>
                                        <p:attrNameLst>
                                          <p:attrName>style.visibility</p:attrName>
                                        </p:attrNameLst>
                                      </p:cBhvr>
                                      <p:to>
                                        <p:strVal val="visible"/>
                                      </p:to>
                                    </p:set>
                                    <p:animEffect transition="in" filter="fade">
                                      <p:cBhvr>
                                        <p:cTn id="44" dur="500"/>
                                        <p:tgtEl>
                                          <p:spTgt spid="4">
                                            <p:graphicEl>
                                              <a:dgm id="{72B8C0BD-6B94-43E9-A79F-D9DCADEB5285}"/>
                                            </p:graphicEl>
                                          </p:spTgt>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graphicEl>
                                              <a:dgm id="{7F7B766B-7A16-45CA-B267-2C474A3C4540}"/>
                                            </p:graphicEl>
                                          </p:spTgt>
                                        </p:tgtEl>
                                        <p:attrNameLst>
                                          <p:attrName>style.visibility</p:attrName>
                                        </p:attrNameLst>
                                      </p:cBhvr>
                                      <p:to>
                                        <p:strVal val="visible"/>
                                      </p:to>
                                    </p:set>
                                    <p:animEffect transition="in" filter="fade">
                                      <p:cBhvr>
                                        <p:cTn id="53" dur="500"/>
                                        <p:tgtEl>
                                          <p:spTgt spid="3">
                                            <p:graphicEl>
                                              <a:dgm id="{7F7B766B-7A16-45CA-B267-2C474A3C4540}"/>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graphicEl>
                                              <a:dgm id="{8F83E999-6E3A-4595-83A9-E4DBC635EB38}"/>
                                            </p:graphicEl>
                                          </p:spTgt>
                                        </p:tgtEl>
                                        <p:attrNameLst>
                                          <p:attrName>style.visibility</p:attrName>
                                        </p:attrNameLst>
                                      </p:cBhvr>
                                      <p:to>
                                        <p:strVal val="visible"/>
                                      </p:to>
                                    </p:set>
                                    <p:animEffect transition="in" filter="fade">
                                      <p:cBhvr>
                                        <p:cTn id="56" dur="500"/>
                                        <p:tgtEl>
                                          <p:spTgt spid="3">
                                            <p:graphicEl>
                                              <a:dgm id="{8F83E999-6E3A-4595-83A9-E4DBC635EB38}"/>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graphicEl>
                                              <a:dgm id="{D15312DE-3B38-42CC-94C6-F26677BFFBE4}"/>
                                            </p:graphicEl>
                                          </p:spTgt>
                                        </p:tgtEl>
                                        <p:attrNameLst>
                                          <p:attrName>style.visibility</p:attrName>
                                        </p:attrNameLst>
                                      </p:cBhvr>
                                      <p:to>
                                        <p:strVal val="visible"/>
                                      </p:to>
                                    </p:set>
                                    <p:animEffect transition="in" filter="fade">
                                      <p:cBhvr>
                                        <p:cTn id="59" dur="500"/>
                                        <p:tgtEl>
                                          <p:spTgt spid="3">
                                            <p:graphicEl>
                                              <a:dgm id="{D15312DE-3B38-42CC-94C6-F26677BFFBE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p:bldSub>
      </p:bldGraphic>
      <p:bldGraphic spid="4" grpId="0">
        <p:bldSub>
          <a:bldDgm/>
        </p:bldSub>
      </p:bldGraphic>
      <p:bldGraphic spid="7" grpId="0">
        <p:bldSub>
          <a:bldDgm/>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9" name="Picture 1">
            <a:extLst>
              <a:ext uri="{FF2B5EF4-FFF2-40B4-BE49-F238E27FC236}">
                <a16:creationId xmlns:a16="http://schemas.microsoft.com/office/drawing/2014/main" id="{482D88CF-F768-0241-AE21-E9F940128E53}"/>
              </a:ext>
            </a:extLst>
          </p:cNvPr>
          <p:cNvPicPr>
            <a:picLocks noChangeAspect="1"/>
          </p:cNvPicPr>
          <p:nvPr/>
        </p:nvPicPr>
        <p:blipFill rotWithShape="1">
          <a:blip r:embed="rId3">
            <a:extLst>
              <a:ext uri="{28A0092B-C50C-407E-A947-70E740481C1C}">
                <a14:useLocalDpi xmlns:a14="http://schemas.microsoft.com/office/drawing/2010/main" val="0"/>
              </a:ext>
            </a:extLst>
          </a:blip>
          <a:srcRect l="1227" r="2269" b="10674"/>
          <a:stretch/>
        </p:blipFill>
        <p:spPr bwMode="auto">
          <a:xfrm>
            <a:off x="0" y="-9144"/>
            <a:ext cx="12192000" cy="6355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C48446C-322F-4D0B-8497-78E7B8B1EAAA}"/>
              </a:ext>
            </a:extLst>
          </p:cNvPr>
          <p:cNvSpPr>
            <a:spLocks noGrp="1"/>
          </p:cNvSpPr>
          <p:nvPr>
            <p:ph type="sldNum" sz="quarter" idx="12"/>
          </p:nvPr>
        </p:nvSpPr>
        <p:spPr/>
        <p:txBody>
          <a:bodyPr/>
          <a:lstStyle/>
          <a:p>
            <a:fld id="{AEEE0087-1C97-2A47-9CFF-07294EB20C64}" type="slidenum">
              <a:rPr lang="en-US" altLang="en-US" smtClean="0"/>
              <a:pPr/>
              <a:t>42</a:t>
            </a:fld>
            <a:endParaRPr lang="en-US" altLang="en-US"/>
          </a:p>
        </p:txBody>
      </p:sp>
    </p:spTree>
    <p:extLst>
      <p:ext uri="{BB962C8B-B14F-4D97-AF65-F5344CB8AC3E}">
        <p14:creationId xmlns:p14="http://schemas.microsoft.com/office/powerpoint/2010/main" val="233180617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
            <a:extLst>
              <a:ext uri="{FF2B5EF4-FFF2-40B4-BE49-F238E27FC236}">
                <a16:creationId xmlns:a16="http://schemas.microsoft.com/office/drawing/2014/main" id="{121AF0C5-38EA-FC4A-BB4D-843E54BD32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6665913"/>
            <a:ext cx="12276306"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itle 1">
            <a:extLst>
              <a:ext uri="{FF2B5EF4-FFF2-40B4-BE49-F238E27FC236}">
                <a16:creationId xmlns:a16="http://schemas.microsoft.com/office/drawing/2014/main" id="{E20A2534-6895-0241-B7A9-6F3D177DCB50}"/>
              </a:ext>
            </a:extLst>
          </p:cNvPr>
          <p:cNvSpPr txBox="1">
            <a:spLocks/>
          </p:cNvSpPr>
          <p:nvPr/>
        </p:nvSpPr>
        <p:spPr bwMode="auto">
          <a:xfrm>
            <a:off x="-103909" y="2772497"/>
            <a:ext cx="12192000"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None/>
            </a:pPr>
            <a:r>
              <a:rPr lang="en" sz="4000" b="1">
                <a:latin typeface="+mn-lt"/>
                <a:ea typeface="Roboto Light"/>
                <a:cs typeface="Calibri"/>
              </a:rPr>
              <a:t>APPENDIX</a:t>
            </a:r>
            <a:endParaRPr lang="en-US"/>
          </a:p>
        </p:txBody>
      </p:sp>
      <p:sp>
        <p:nvSpPr>
          <p:cNvPr id="2" name="Slide Number Placeholder 1">
            <a:extLst>
              <a:ext uri="{FF2B5EF4-FFF2-40B4-BE49-F238E27FC236}">
                <a16:creationId xmlns:a16="http://schemas.microsoft.com/office/drawing/2014/main" id="{34DE217B-BB79-4193-8641-F5C06A311E14}"/>
              </a:ext>
            </a:extLst>
          </p:cNvPr>
          <p:cNvSpPr>
            <a:spLocks noGrp="1"/>
          </p:cNvSpPr>
          <p:nvPr>
            <p:ph type="sldNum" sz="quarter" idx="12"/>
          </p:nvPr>
        </p:nvSpPr>
        <p:spPr/>
        <p:txBody>
          <a:bodyPr/>
          <a:lstStyle/>
          <a:p>
            <a:fld id="{AEEE0087-1C97-2A47-9CFF-07294EB20C64}" type="slidenum">
              <a:rPr lang="en-US" altLang="en-US" smtClean="0"/>
              <a:pPr/>
              <a:t>43</a:t>
            </a:fld>
            <a:endParaRPr lang="en-US" altLang="en-US"/>
          </a:p>
        </p:txBody>
      </p:sp>
    </p:spTree>
    <p:extLst>
      <p:ext uri="{BB962C8B-B14F-4D97-AF65-F5344CB8AC3E}">
        <p14:creationId xmlns:p14="http://schemas.microsoft.com/office/powerpoint/2010/main" val="27673693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5505-8A19-0B46-A98D-CCB2BDE8CD4C}"/>
              </a:ext>
            </a:extLst>
          </p:cNvPr>
          <p:cNvSpPr>
            <a:spLocks noGrp="1"/>
          </p:cNvSpPr>
          <p:nvPr>
            <p:ph type="title"/>
          </p:nvPr>
        </p:nvSpPr>
        <p:spPr>
          <a:xfrm>
            <a:off x="512380" y="0"/>
            <a:ext cx="10515600" cy="1325563"/>
          </a:xfrm>
        </p:spPr>
        <p:txBody>
          <a:bodyPr/>
          <a:lstStyle/>
          <a:p>
            <a:r>
              <a:rPr lang="en-US" sz="3600"/>
              <a:t>Accounts table</a:t>
            </a:r>
          </a:p>
        </p:txBody>
      </p:sp>
      <p:pic>
        <p:nvPicPr>
          <p:cNvPr id="5" name="Picture 4" descr="Application&#10;&#10;Description automatically generated with medium confidence">
            <a:extLst>
              <a:ext uri="{FF2B5EF4-FFF2-40B4-BE49-F238E27FC236}">
                <a16:creationId xmlns:a16="http://schemas.microsoft.com/office/drawing/2014/main" id="{3645D896-B3AE-9E4E-8774-649B453F89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745" y="1644239"/>
            <a:ext cx="5765255" cy="3344071"/>
          </a:xfrm>
          <a:prstGeom prst="rect">
            <a:avLst/>
          </a:prstGeom>
        </p:spPr>
      </p:pic>
      <p:pic>
        <p:nvPicPr>
          <p:cNvPr id="8" name="Picture 7" descr="Diagram&#10;&#10;Description automatically generated">
            <a:extLst>
              <a:ext uri="{FF2B5EF4-FFF2-40B4-BE49-F238E27FC236}">
                <a16:creationId xmlns:a16="http://schemas.microsoft.com/office/drawing/2014/main" id="{3326BF28-86AF-014E-92D3-F1688BFBC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30961"/>
            <a:ext cx="6096000" cy="3044204"/>
          </a:xfrm>
          <a:prstGeom prst="rect">
            <a:avLst/>
          </a:prstGeom>
        </p:spPr>
      </p:pic>
      <p:sp>
        <p:nvSpPr>
          <p:cNvPr id="3" name="Slide Number Placeholder 2">
            <a:extLst>
              <a:ext uri="{FF2B5EF4-FFF2-40B4-BE49-F238E27FC236}">
                <a16:creationId xmlns:a16="http://schemas.microsoft.com/office/drawing/2014/main" id="{A98AE3D7-1939-42F7-8841-D1DA17224E95}"/>
              </a:ext>
            </a:extLst>
          </p:cNvPr>
          <p:cNvSpPr>
            <a:spLocks noGrp="1"/>
          </p:cNvSpPr>
          <p:nvPr>
            <p:ph type="sldNum" sz="quarter" idx="12"/>
          </p:nvPr>
        </p:nvSpPr>
        <p:spPr/>
        <p:txBody>
          <a:bodyPr/>
          <a:lstStyle/>
          <a:p>
            <a:fld id="{CD5F64F2-33B7-294E-A619-BF0FCCC2FB61}" type="slidenum">
              <a:rPr lang="en-US" altLang="en-US" smtClean="0"/>
              <a:pPr/>
              <a:t>44</a:t>
            </a:fld>
            <a:endParaRPr lang="en-US" altLang="en-US"/>
          </a:p>
        </p:txBody>
      </p:sp>
    </p:spTree>
    <p:extLst>
      <p:ext uri="{BB962C8B-B14F-4D97-AF65-F5344CB8AC3E}">
        <p14:creationId xmlns:p14="http://schemas.microsoft.com/office/powerpoint/2010/main" val="81869018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Chart&#10;&#10;Description automatically generated">
            <a:extLst>
              <a:ext uri="{FF2B5EF4-FFF2-40B4-BE49-F238E27FC236}">
                <a16:creationId xmlns:a16="http://schemas.microsoft.com/office/drawing/2014/main" id="{D5593A8F-2CEB-5E4B-BAB0-E95BA86949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408" y="172819"/>
            <a:ext cx="8132947" cy="5571067"/>
          </a:xfrm>
          <a:prstGeom prst="rect">
            <a:avLst/>
          </a:prstGeom>
        </p:spPr>
      </p:pic>
      <p:sp>
        <p:nvSpPr>
          <p:cNvPr id="2" name="TextBox 1">
            <a:extLst>
              <a:ext uri="{FF2B5EF4-FFF2-40B4-BE49-F238E27FC236}">
                <a16:creationId xmlns:a16="http://schemas.microsoft.com/office/drawing/2014/main" id="{A4B96862-7669-4481-BCA7-2AA1D0A89166}"/>
              </a:ext>
            </a:extLst>
          </p:cNvPr>
          <p:cNvSpPr txBox="1"/>
          <p:nvPr/>
        </p:nvSpPr>
        <p:spPr>
          <a:xfrm>
            <a:off x="3049121" y="5990665"/>
            <a:ext cx="63739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Calibri"/>
              </a:rPr>
              <a:t>Frequency of different countries and Account Status in the table</a:t>
            </a:r>
            <a:endParaRPr lang="en-US"/>
          </a:p>
        </p:txBody>
      </p:sp>
      <p:sp>
        <p:nvSpPr>
          <p:cNvPr id="3" name="Slide Number Placeholder 2">
            <a:extLst>
              <a:ext uri="{FF2B5EF4-FFF2-40B4-BE49-F238E27FC236}">
                <a16:creationId xmlns:a16="http://schemas.microsoft.com/office/drawing/2014/main" id="{C3E9F732-A38F-4109-83E1-4E07C42712BD}"/>
              </a:ext>
            </a:extLst>
          </p:cNvPr>
          <p:cNvSpPr>
            <a:spLocks noGrp="1"/>
          </p:cNvSpPr>
          <p:nvPr>
            <p:ph type="sldNum" sz="quarter" idx="12"/>
          </p:nvPr>
        </p:nvSpPr>
        <p:spPr/>
        <p:txBody>
          <a:bodyPr/>
          <a:lstStyle/>
          <a:p>
            <a:fld id="{CD5F64F2-33B7-294E-A619-BF0FCCC2FB61}" type="slidenum">
              <a:rPr lang="en-US" altLang="en-US" smtClean="0"/>
              <a:pPr/>
              <a:t>45</a:t>
            </a:fld>
            <a:endParaRPr lang="en-US" altLang="en-US"/>
          </a:p>
        </p:txBody>
      </p:sp>
    </p:spTree>
    <p:extLst>
      <p:ext uri="{BB962C8B-B14F-4D97-AF65-F5344CB8AC3E}">
        <p14:creationId xmlns:p14="http://schemas.microsoft.com/office/powerpoint/2010/main" val="4876806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D5F9F-62F3-6F46-B634-24495462986F}"/>
              </a:ext>
            </a:extLst>
          </p:cNvPr>
          <p:cNvSpPr>
            <a:spLocks noGrp="1"/>
          </p:cNvSpPr>
          <p:nvPr>
            <p:ph type="title"/>
          </p:nvPr>
        </p:nvSpPr>
        <p:spPr>
          <a:xfrm>
            <a:off x="158931" y="411797"/>
            <a:ext cx="10515600" cy="1325563"/>
          </a:xfrm>
        </p:spPr>
        <p:txBody>
          <a:bodyPr/>
          <a:lstStyle/>
          <a:p>
            <a:r>
              <a:rPr lang="en-US" sz="3600"/>
              <a:t>Inventory table</a:t>
            </a:r>
            <a:br>
              <a:rPr lang="en-US" sz="3600"/>
            </a:br>
            <a:br>
              <a:rPr lang="en-US" sz="3600"/>
            </a:br>
            <a:endParaRPr lang="en-US" sz="3600"/>
          </a:p>
        </p:txBody>
      </p:sp>
      <p:pic>
        <p:nvPicPr>
          <p:cNvPr id="5" name="Picture 4" descr="Application&#10;&#10;Description automatically generated with medium confidence">
            <a:extLst>
              <a:ext uri="{FF2B5EF4-FFF2-40B4-BE49-F238E27FC236}">
                <a16:creationId xmlns:a16="http://schemas.microsoft.com/office/drawing/2014/main" id="{01CC696D-E0C2-4C43-9661-BFB1E4AD40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31" y="1209224"/>
            <a:ext cx="6267995" cy="4629876"/>
          </a:xfrm>
          <a:prstGeom prst="rect">
            <a:avLst/>
          </a:prstGeom>
        </p:spPr>
      </p:pic>
      <p:pic>
        <p:nvPicPr>
          <p:cNvPr id="7" name="Picture 6" descr="Chart, radar chart&#10;&#10;Description automatically generated">
            <a:extLst>
              <a:ext uri="{FF2B5EF4-FFF2-40B4-BE49-F238E27FC236}">
                <a16:creationId xmlns:a16="http://schemas.microsoft.com/office/drawing/2014/main" id="{973F1BD2-E09C-9747-A04B-77BDC8016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4333" y="2207624"/>
            <a:ext cx="5628736" cy="3827417"/>
          </a:xfrm>
          <a:prstGeom prst="rect">
            <a:avLst/>
          </a:prstGeom>
        </p:spPr>
      </p:pic>
      <p:sp>
        <p:nvSpPr>
          <p:cNvPr id="3" name="Slide Number Placeholder 2">
            <a:extLst>
              <a:ext uri="{FF2B5EF4-FFF2-40B4-BE49-F238E27FC236}">
                <a16:creationId xmlns:a16="http://schemas.microsoft.com/office/drawing/2014/main" id="{CEFFD7A4-DFB4-416E-888E-3B7D33556492}"/>
              </a:ext>
            </a:extLst>
          </p:cNvPr>
          <p:cNvSpPr>
            <a:spLocks noGrp="1"/>
          </p:cNvSpPr>
          <p:nvPr>
            <p:ph type="sldNum" sz="quarter" idx="12"/>
          </p:nvPr>
        </p:nvSpPr>
        <p:spPr/>
        <p:txBody>
          <a:bodyPr/>
          <a:lstStyle/>
          <a:p>
            <a:fld id="{CD5F64F2-33B7-294E-A619-BF0FCCC2FB61}" type="slidenum">
              <a:rPr lang="en-US" altLang="en-US" smtClean="0"/>
              <a:pPr/>
              <a:t>46</a:t>
            </a:fld>
            <a:endParaRPr lang="en-US" altLang="en-US"/>
          </a:p>
        </p:txBody>
      </p:sp>
    </p:spTree>
    <p:extLst>
      <p:ext uri="{BB962C8B-B14F-4D97-AF65-F5344CB8AC3E}">
        <p14:creationId xmlns:p14="http://schemas.microsoft.com/office/powerpoint/2010/main" val="298565478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0D4BB193-B938-C546-9230-CE05EB8E22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82880"/>
            <a:ext cx="11517516" cy="6191794"/>
          </a:xfrm>
        </p:spPr>
      </p:pic>
      <p:sp>
        <p:nvSpPr>
          <p:cNvPr id="2" name="Slide Number Placeholder 1">
            <a:extLst>
              <a:ext uri="{FF2B5EF4-FFF2-40B4-BE49-F238E27FC236}">
                <a16:creationId xmlns:a16="http://schemas.microsoft.com/office/drawing/2014/main" id="{CD9F66FC-91D6-4085-A8D6-4995387CEF7A}"/>
              </a:ext>
            </a:extLst>
          </p:cNvPr>
          <p:cNvSpPr>
            <a:spLocks noGrp="1"/>
          </p:cNvSpPr>
          <p:nvPr>
            <p:ph type="sldNum" sz="quarter" idx="12"/>
          </p:nvPr>
        </p:nvSpPr>
        <p:spPr/>
        <p:txBody>
          <a:bodyPr/>
          <a:lstStyle/>
          <a:p>
            <a:fld id="{CD5F64F2-33B7-294E-A619-BF0FCCC2FB61}" type="slidenum">
              <a:rPr lang="en-US" altLang="en-US" smtClean="0"/>
              <a:pPr/>
              <a:t>47</a:t>
            </a:fld>
            <a:endParaRPr lang="en-US" altLang="en-US"/>
          </a:p>
        </p:txBody>
      </p:sp>
    </p:spTree>
    <p:extLst>
      <p:ext uri="{BB962C8B-B14F-4D97-AF65-F5344CB8AC3E}">
        <p14:creationId xmlns:p14="http://schemas.microsoft.com/office/powerpoint/2010/main" val="260725842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4DAD-25A9-E64B-A435-593F76C8772D}"/>
              </a:ext>
            </a:extLst>
          </p:cNvPr>
          <p:cNvSpPr>
            <a:spLocks noGrp="1"/>
          </p:cNvSpPr>
          <p:nvPr>
            <p:ph type="title"/>
          </p:nvPr>
        </p:nvSpPr>
        <p:spPr>
          <a:xfrm>
            <a:off x="302623" y="18255"/>
            <a:ext cx="10515600" cy="1325563"/>
          </a:xfrm>
        </p:spPr>
        <p:txBody>
          <a:bodyPr/>
          <a:lstStyle/>
          <a:p>
            <a:r>
              <a:rPr lang="en-US" sz="3600"/>
              <a:t>Ownership table</a:t>
            </a:r>
          </a:p>
        </p:txBody>
      </p:sp>
      <p:pic>
        <p:nvPicPr>
          <p:cNvPr id="5" name="Picture 4">
            <a:extLst>
              <a:ext uri="{FF2B5EF4-FFF2-40B4-BE49-F238E27FC236}">
                <a16:creationId xmlns:a16="http://schemas.microsoft.com/office/drawing/2014/main" id="{3DAA4FB0-C5C9-EB4D-BA1E-AE2AABE7F8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343819"/>
            <a:ext cx="6029262" cy="4170364"/>
          </a:xfrm>
          <a:prstGeom prst="rect">
            <a:avLst/>
          </a:prstGeom>
        </p:spPr>
      </p:pic>
      <p:pic>
        <p:nvPicPr>
          <p:cNvPr id="7" name="Picture 6" descr="Diagram&#10;&#10;Description automatically generated">
            <a:extLst>
              <a:ext uri="{FF2B5EF4-FFF2-40B4-BE49-F238E27FC236}">
                <a16:creationId xmlns:a16="http://schemas.microsoft.com/office/drawing/2014/main" id="{86920F1D-C41D-0343-8DC6-6096A74AAD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71992"/>
            <a:ext cx="5855090" cy="3775166"/>
          </a:xfrm>
          <a:prstGeom prst="rect">
            <a:avLst/>
          </a:prstGeom>
        </p:spPr>
      </p:pic>
      <p:sp>
        <p:nvSpPr>
          <p:cNvPr id="3" name="Slide Number Placeholder 2">
            <a:extLst>
              <a:ext uri="{FF2B5EF4-FFF2-40B4-BE49-F238E27FC236}">
                <a16:creationId xmlns:a16="http://schemas.microsoft.com/office/drawing/2014/main" id="{B72B9159-5341-4273-A0D3-C58F81E1084D}"/>
              </a:ext>
            </a:extLst>
          </p:cNvPr>
          <p:cNvSpPr>
            <a:spLocks noGrp="1"/>
          </p:cNvSpPr>
          <p:nvPr>
            <p:ph type="sldNum" sz="quarter" idx="12"/>
          </p:nvPr>
        </p:nvSpPr>
        <p:spPr/>
        <p:txBody>
          <a:bodyPr/>
          <a:lstStyle/>
          <a:p>
            <a:fld id="{CD5F64F2-33B7-294E-A619-BF0FCCC2FB61}" type="slidenum">
              <a:rPr lang="en-US" altLang="en-US" smtClean="0"/>
              <a:pPr/>
              <a:t>48</a:t>
            </a:fld>
            <a:endParaRPr lang="en-US" altLang="en-US"/>
          </a:p>
        </p:txBody>
      </p:sp>
    </p:spTree>
    <p:extLst>
      <p:ext uri="{BB962C8B-B14F-4D97-AF65-F5344CB8AC3E}">
        <p14:creationId xmlns:p14="http://schemas.microsoft.com/office/powerpoint/2010/main" val="389909139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D944B950-0DAA-A646-9AEC-DFA925395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875" y="0"/>
            <a:ext cx="10134249" cy="5961530"/>
          </a:xfrm>
          <a:prstGeom prst="rect">
            <a:avLst/>
          </a:prstGeom>
        </p:spPr>
      </p:pic>
      <p:sp>
        <p:nvSpPr>
          <p:cNvPr id="2" name="TextBox 1">
            <a:extLst>
              <a:ext uri="{FF2B5EF4-FFF2-40B4-BE49-F238E27FC236}">
                <a16:creationId xmlns:a16="http://schemas.microsoft.com/office/drawing/2014/main" id="{89168C00-8A67-48DE-A8BB-815E697DA5B6}"/>
              </a:ext>
            </a:extLst>
          </p:cNvPr>
          <p:cNvSpPr txBox="1"/>
          <p:nvPr/>
        </p:nvSpPr>
        <p:spPr>
          <a:xfrm>
            <a:off x="3996018" y="6001871"/>
            <a:ext cx="62954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Calibri"/>
              </a:rPr>
              <a:t>Frequency of Unit Type and Week Type in the table</a:t>
            </a:r>
            <a:endParaRPr lang="en-US">
              <a:cs typeface="Calibri"/>
            </a:endParaRPr>
          </a:p>
        </p:txBody>
      </p:sp>
      <p:sp>
        <p:nvSpPr>
          <p:cNvPr id="3" name="Slide Number Placeholder 2">
            <a:extLst>
              <a:ext uri="{FF2B5EF4-FFF2-40B4-BE49-F238E27FC236}">
                <a16:creationId xmlns:a16="http://schemas.microsoft.com/office/drawing/2014/main" id="{02EABCDB-E92D-4BDA-A6E6-CEB8580BDDC4}"/>
              </a:ext>
            </a:extLst>
          </p:cNvPr>
          <p:cNvSpPr>
            <a:spLocks noGrp="1"/>
          </p:cNvSpPr>
          <p:nvPr>
            <p:ph type="sldNum" sz="quarter" idx="12"/>
          </p:nvPr>
        </p:nvSpPr>
        <p:spPr/>
        <p:txBody>
          <a:bodyPr/>
          <a:lstStyle/>
          <a:p>
            <a:fld id="{CD5F64F2-33B7-294E-A619-BF0FCCC2FB61}" type="slidenum">
              <a:rPr lang="en-US" altLang="en-US" smtClean="0"/>
              <a:pPr/>
              <a:t>49</a:t>
            </a:fld>
            <a:endParaRPr lang="en-US" altLang="en-US"/>
          </a:p>
        </p:txBody>
      </p:sp>
    </p:spTree>
    <p:extLst>
      <p:ext uri="{BB962C8B-B14F-4D97-AF65-F5344CB8AC3E}">
        <p14:creationId xmlns:p14="http://schemas.microsoft.com/office/powerpoint/2010/main" val="26646968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531A6532-AA3C-1D4C-A2CE-D8CE0ADF4D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275"/>
            <a:ext cx="12192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Logo&#10;&#10;Description automatically generated">
            <a:extLst>
              <a:ext uri="{FF2B5EF4-FFF2-40B4-BE49-F238E27FC236}">
                <a16:creationId xmlns:a16="http://schemas.microsoft.com/office/drawing/2014/main" id="{ECBB8987-A275-B148-8F9A-C6530D61BA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3A3AB7E-E737-0843-940A-EA97EC73CD4A}"/>
              </a:ext>
            </a:extLst>
          </p:cNvPr>
          <p:cNvSpPr>
            <a:spLocks noGrp="1"/>
          </p:cNvSpPr>
          <p:nvPr>
            <p:ph type="title"/>
          </p:nvPr>
        </p:nvSpPr>
        <p:spPr>
          <a:xfrm>
            <a:off x="561735" y="99585"/>
            <a:ext cx="7640637" cy="908050"/>
          </a:xfrm>
        </p:spPr>
        <p:txBody>
          <a:bodyPr>
            <a:normAutofit/>
          </a:bodyPr>
          <a:lstStyle/>
          <a:p>
            <a:pPr>
              <a:defRPr/>
            </a:pPr>
            <a:r>
              <a:rPr lang="en-AU" sz="3200">
                <a:latin typeface="+mn-lt"/>
              </a:rPr>
              <a:t>Business Problem</a:t>
            </a:r>
            <a:endParaRPr lang="en-US"/>
          </a:p>
        </p:txBody>
      </p:sp>
      <p:pic>
        <p:nvPicPr>
          <p:cNvPr id="17" name="Picture 16">
            <a:extLst>
              <a:ext uri="{FF2B5EF4-FFF2-40B4-BE49-F238E27FC236}">
                <a16:creationId xmlns:a16="http://schemas.microsoft.com/office/drawing/2014/main" id="{01CAA205-09FF-914B-9569-A97CFC4008B1}"/>
              </a:ext>
            </a:extLst>
          </p:cNvPr>
          <p:cNvPicPr>
            <a:picLocks noChangeAspect="1"/>
          </p:cNvPicPr>
          <p:nvPr/>
        </p:nvPicPr>
        <p:blipFill rotWithShape="1">
          <a:blip r:embed="rId5"/>
          <a:srcRect l="48558" b="15674"/>
          <a:stretch/>
        </p:blipFill>
        <p:spPr>
          <a:xfrm>
            <a:off x="0" y="3485562"/>
            <a:ext cx="2097282" cy="3372438"/>
          </a:xfrm>
          <a:prstGeom prst="rect">
            <a:avLst/>
          </a:prstGeom>
        </p:spPr>
      </p:pic>
      <p:pic>
        <p:nvPicPr>
          <p:cNvPr id="8" name="Picture 7">
            <a:extLst>
              <a:ext uri="{FF2B5EF4-FFF2-40B4-BE49-F238E27FC236}">
                <a16:creationId xmlns:a16="http://schemas.microsoft.com/office/drawing/2014/main" id="{C9662D89-4C0B-4185-BA4C-CB9B915B3E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5961" y="1525109"/>
            <a:ext cx="5647053" cy="5170643"/>
          </a:xfrm>
          <a:prstGeom prst="rect">
            <a:avLst/>
          </a:prstGeom>
        </p:spPr>
      </p:pic>
      <p:sp>
        <p:nvSpPr>
          <p:cNvPr id="9" name="Content Placeholder 2">
            <a:extLst>
              <a:ext uri="{FF2B5EF4-FFF2-40B4-BE49-F238E27FC236}">
                <a16:creationId xmlns:a16="http://schemas.microsoft.com/office/drawing/2014/main" id="{91A6DEB1-FBEE-4ED9-8E0E-509CCFC343FE}"/>
              </a:ext>
            </a:extLst>
          </p:cNvPr>
          <p:cNvSpPr txBox="1">
            <a:spLocks/>
          </p:cNvSpPr>
          <p:nvPr/>
        </p:nvSpPr>
        <p:spPr>
          <a:xfrm>
            <a:off x="790353" y="1871456"/>
            <a:ext cx="6057014" cy="1041865"/>
          </a:xfrm>
          <a:prstGeom prst="rect">
            <a:avLst/>
          </a:prstGeom>
        </p:spPr>
        <p:txBody>
          <a:bodyPr lIns="91440" tIns="45720" rIns="91440" bIns="45720" anchor="t">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ct val="0"/>
              </a:spcBef>
              <a:buNone/>
              <a:defRPr/>
            </a:pPr>
            <a:r>
              <a:rPr lang="en" sz="2000">
                <a:cs typeface="Arial"/>
              </a:rPr>
              <a:t>The problem aims at better understanding of its members how to target them based on their profile and past purchase behavior.</a:t>
            </a:r>
            <a:endParaRPr lang="en-AU" sz="2000">
              <a:cs typeface="Arial"/>
            </a:endParaRPr>
          </a:p>
        </p:txBody>
      </p:sp>
      <p:sp>
        <p:nvSpPr>
          <p:cNvPr id="10" name="TextBox 9">
            <a:extLst>
              <a:ext uri="{FF2B5EF4-FFF2-40B4-BE49-F238E27FC236}">
                <a16:creationId xmlns:a16="http://schemas.microsoft.com/office/drawing/2014/main" id="{84CBF789-8CBD-4B9A-B56B-2DFFAE0E8768}"/>
              </a:ext>
            </a:extLst>
          </p:cNvPr>
          <p:cNvSpPr txBox="1"/>
          <p:nvPr/>
        </p:nvSpPr>
        <p:spPr>
          <a:xfrm>
            <a:off x="2280746" y="3259668"/>
            <a:ext cx="456662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a:latin typeface="+mn-lt"/>
                <a:cs typeface="Arial"/>
              </a:rPr>
              <a:t>“What group of customers is most likely to respond to a certain promotion?”</a:t>
            </a:r>
            <a:endParaRPr lang="en-US" i="1">
              <a:latin typeface="+mn-lt"/>
            </a:endParaRPr>
          </a:p>
        </p:txBody>
      </p:sp>
      <p:sp>
        <p:nvSpPr>
          <p:cNvPr id="3" name="Slide Number Placeholder 2">
            <a:extLst>
              <a:ext uri="{FF2B5EF4-FFF2-40B4-BE49-F238E27FC236}">
                <a16:creationId xmlns:a16="http://schemas.microsoft.com/office/drawing/2014/main" id="{419D0F5C-37D7-48D7-BD10-1CE4F602CC87}"/>
              </a:ext>
            </a:extLst>
          </p:cNvPr>
          <p:cNvSpPr>
            <a:spLocks noGrp="1"/>
          </p:cNvSpPr>
          <p:nvPr>
            <p:ph type="sldNum" sz="quarter" idx="12"/>
          </p:nvPr>
        </p:nvSpPr>
        <p:spPr/>
        <p:txBody>
          <a:bodyPr/>
          <a:lstStyle/>
          <a:p>
            <a:fld id="{CD5F64F2-33B7-294E-A619-BF0FCCC2FB61}" type="slidenum">
              <a:rPr lang="en-US" altLang="en-US" smtClean="0"/>
              <a:pPr/>
              <a:t>5</a:t>
            </a:fld>
            <a:endParaRPr lang="en-US" altLang="en-US"/>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531A6532-AA3C-1D4C-A2CE-D8CE0ADF4D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275"/>
            <a:ext cx="12192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Logo&#10;&#10;Description automatically generated">
            <a:extLst>
              <a:ext uri="{FF2B5EF4-FFF2-40B4-BE49-F238E27FC236}">
                <a16:creationId xmlns:a16="http://schemas.microsoft.com/office/drawing/2014/main" id="{ECBB8987-A275-B148-8F9A-C6530D61BA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3A3AB7E-E737-0843-940A-EA97EC73CD4A}"/>
              </a:ext>
            </a:extLst>
          </p:cNvPr>
          <p:cNvSpPr>
            <a:spLocks noGrp="1"/>
          </p:cNvSpPr>
          <p:nvPr>
            <p:ph type="title"/>
          </p:nvPr>
        </p:nvSpPr>
        <p:spPr>
          <a:xfrm>
            <a:off x="561735" y="99585"/>
            <a:ext cx="7640637" cy="908050"/>
          </a:xfrm>
        </p:spPr>
        <p:txBody>
          <a:bodyPr>
            <a:normAutofit/>
          </a:bodyPr>
          <a:lstStyle/>
          <a:p>
            <a:pPr>
              <a:defRPr/>
            </a:pPr>
            <a:r>
              <a:rPr lang="en-AU" sz="3200" err="1">
                <a:latin typeface="+mn-lt"/>
              </a:rPr>
              <a:t>UnSold</a:t>
            </a:r>
            <a:r>
              <a:rPr lang="en-AU" sz="3200">
                <a:latin typeface="+mn-lt"/>
              </a:rPr>
              <a:t> inventory has been increasing</a:t>
            </a:r>
            <a:endParaRPr lang="en-US"/>
          </a:p>
        </p:txBody>
      </p:sp>
      <p:sp>
        <p:nvSpPr>
          <p:cNvPr id="4" name="Rectangle 3">
            <a:extLst>
              <a:ext uri="{FF2B5EF4-FFF2-40B4-BE49-F238E27FC236}">
                <a16:creationId xmlns:a16="http://schemas.microsoft.com/office/drawing/2014/main" id="{A8BE0893-F389-1448-A615-3C3D3D6F5A5A}"/>
              </a:ext>
            </a:extLst>
          </p:cNvPr>
          <p:cNvSpPr/>
          <p:nvPr/>
        </p:nvSpPr>
        <p:spPr>
          <a:xfrm>
            <a:off x="3242821" y="2535811"/>
            <a:ext cx="6915968" cy="160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5C7601-49AE-354A-86D5-886388CC6FED}"/>
              </a:ext>
            </a:extLst>
          </p:cNvPr>
          <p:cNvSpPr/>
          <p:nvPr/>
        </p:nvSpPr>
        <p:spPr>
          <a:xfrm>
            <a:off x="3242821" y="5410986"/>
            <a:ext cx="6915968" cy="160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1CAA205-09FF-914B-9569-A97CFC4008B1}"/>
              </a:ext>
            </a:extLst>
          </p:cNvPr>
          <p:cNvPicPr>
            <a:picLocks noChangeAspect="1"/>
          </p:cNvPicPr>
          <p:nvPr/>
        </p:nvPicPr>
        <p:blipFill rotWithShape="1">
          <a:blip r:embed="rId5"/>
          <a:srcRect l="48558" b="15674"/>
          <a:stretch/>
        </p:blipFill>
        <p:spPr>
          <a:xfrm>
            <a:off x="0" y="3485562"/>
            <a:ext cx="2097282" cy="3372438"/>
          </a:xfrm>
          <a:prstGeom prst="rect">
            <a:avLst/>
          </a:prstGeom>
        </p:spPr>
      </p:pic>
      <p:sp>
        <p:nvSpPr>
          <p:cNvPr id="12" name="Content Placeholder 2">
            <a:extLst>
              <a:ext uri="{FF2B5EF4-FFF2-40B4-BE49-F238E27FC236}">
                <a16:creationId xmlns:a16="http://schemas.microsoft.com/office/drawing/2014/main" id="{B36FD72F-7534-C341-8E34-509C6BD60AD6}"/>
              </a:ext>
            </a:extLst>
          </p:cNvPr>
          <p:cNvSpPr txBox="1">
            <a:spLocks/>
          </p:cNvSpPr>
          <p:nvPr/>
        </p:nvSpPr>
        <p:spPr>
          <a:xfrm>
            <a:off x="3805238" y="1895475"/>
            <a:ext cx="7086600" cy="4498975"/>
          </a:xfrm>
          <a:prstGeom prst="rect">
            <a:avLst/>
          </a:prstGeom>
        </p:spPr>
        <p:txBody>
          <a:bodyPr lIns="91440" tIns="45720" rIns="91440" bIns="45720" anchor="t">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endParaRPr lang="en-AU" sz="2400">
              <a:cs typeface="Calibri"/>
            </a:endParaRPr>
          </a:p>
        </p:txBody>
      </p:sp>
      <p:pic>
        <p:nvPicPr>
          <p:cNvPr id="3" name="Picture 4" descr="Chart, bar chart&#10;&#10;Description automatically generated">
            <a:extLst>
              <a:ext uri="{FF2B5EF4-FFF2-40B4-BE49-F238E27FC236}">
                <a16:creationId xmlns:a16="http://schemas.microsoft.com/office/drawing/2014/main" id="{FDB77979-BF97-465B-ACDA-6A8868F7DFA2}"/>
              </a:ext>
            </a:extLst>
          </p:cNvPr>
          <p:cNvPicPr>
            <a:picLocks noChangeAspect="1"/>
          </p:cNvPicPr>
          <p:nvPr/>
        </p:nvPicPr>
        <p:blipFill>
          <a:blip r:embed="rId6"/>
          <a:stretch>
            <a:fillRect/>
          </a:stretch>
        </p:blipFill>
        <p:spPr>
          <a:xfrm>
            <a:off x="3142672" y="1634168"/>
            <a:ext cx="7511472" cy="4628757"/>
          </a:xfrm>
          <a:prstGeom prst="rect">
            <a:avLst/>
          </a:prstGeom>
        </p:spPr>
      </p:pic>
      <p:sp>
        <p:nvSpPr>
          <p:cNvPr id="5" name="Slide Number Placeholder 4">
            <a:extLst>
              <a:ext uri="{FF2B5EF4-FFF2-40B4-BE49-F238E27FC236}">
                <a16:creationId xmlns:a16="http://schemas.microsoft.com/office/drawing/2014/main" id="{029EBAA8-8875-4A6D-B293-3DEA8B43BC2F}"/>
              </a:ext>
            </a:extLst>
          </p:cNvPr>
          <p:cNvSpPr>
            <a:spLocks noGrp="1"/>
          </p:cNvSpPr>
          <p:nvPr>
            <p:ph type="sldNum" sz="quarter" idx="12"/>
          </p:nvPr>
        </p:nvSpPr>
        <p:spPr/>
        <p:txBody>
          <a:bodyPr/>
          <a:lstStyle/>
          <a:p>
            <a:fld id="{CD5F64F2-33B7-294E-A619-BF0FCCC2FB61}" type="slidenum">
              <a:rPr lang="en-US" altLang="en-US" smtClean="0"/>
              <a:pPr/>
              <a:t>50</a:t>
            </a:fld>
            <a:endParaRPr lang="en-US" altLang="en-US"/>
          </a:p>
        </p:txBody>
      </p:sp>
    </p:spTree>
    <p:extLst>
      <p:ext uri="{BB962C8B-B14F-4D97-AF65-F5344CB8AC3E}">
        <p14:creationId xmlns:p14="http://schemas.microsoft.com/office/powerpoint/2010/main" val="30862439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531A6532-AA3C-1D4C-A2CE-D8CE0ADF4D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275"/>
            <a:ext cx="12192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Logo&#10;&#10;Description automatically generated">
            <a:extLst>
              <a:ext uri="{FF2B5EF4-FFF2-40B4-BE49-F238E27FC236}">
                <a16:creationId xmlns:a16="http://schemas.microsoft.com/office/drawing/2014/main" id="{ECBB8987-A275-B148-8F9A-C6530D61BA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3A3AB7E-E737-0843-940A-EA97EC73CD4A}"/>
              </a:ext>
            </a:extLst>
          </p:cNvPr>
          <p:cNvSpPr>
            <a:spLocks noGrp="1"/>
          </p:cNvSpPr>
          <p:nvPr>
            <p:ph type="title"/>
          </p:nvPr>
        </p:nvSpPr>
        <p:spPr>
          <a:xfrm>
            <a:off x="561735" y="99585"/>
            <a:ext cx="7640637" cy="908050"/>
          </a:xfrm>
        </p:spPr>
        <p:txBody>
          <a:bodyPr>
            <a:normAutofit/>
          </a:bodyPr>
          <a:lstStyle/>
          <a:p>
            <a:pPr>
              <a:defRPr/>
            </a:pPr>
            <a:r>
              <a:rPr lang="en-AU" sz="3200">
                <a:latin typeface="+mn-lt"/>
              </a:rPr>
              <a:t>Data Discrepancy</a:t>
            </a:r>
            <a:endParaRPr lang="en-US"/>
          </a:p>
        </p:txBody>
      </p:sp>
      <p:sp>
        <p:nvSpPr>
          <p:cNvPr id="4" name="Rectangle 3">
            <a:extLst>
              <a:ext uri="{FF2B5EF4-FFF2-40B4-BE49-F238E27FC236}">
                <a16:creationId xmlns:a16="http://schemas.microsoft.com/office/drawing/2014/main" id="{A8BE0893-F389-1448-A615-3C3D3D6F5A5A}"/>
              </a:ext>
            </a:extLst>
          </p:cNvPr>
          <p:cNvSpPr/>
          <p:nvPr/>
        </p:nvSpPr>
        <p:spPr>
          <a:xfrm>
            <a:off x="3242821" y="2535811"/>
            <a:ext cx="6915968" cy="160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5C7601-49AE-354A-86D5-886388CC6FED}"/>
              </a:ext>
            </a:extLst>
          </p:cNvPr>
          <p:cNvSpPr/>
          <p:nvPr/>
        </p:nvSpPr>
        <p:spPr>
          <a:xfrm>
            <a:off x="3242821" y="5410986"/>
            <a:ext cx="6915968" cy="160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1CAA205-09FF-914B-9569-A97CFC4008B1}"/>
              </a:ext>
            </a:extLst>
          </p:cNvPr>
          <p:cNvPicPr>
            <a:picLocks noChangeAspect="1"/>
          </p:cNvPicPr>
          <p:nvPr/>
        </p:nvPicPr>
        <p:blipFill rotWithShape="1">
          <a:blip r:embed="rId5"/>
          <a:srcRect l="48558" b="15674"/>
          <a:stretch/>
        </p:blipFill>
        <p:spPr>
          <a:xfrm>
            <a:off x="0" y="3485562"/>
            <a:ext cx="2097282" cy="3372438"/>
          </a:xfrm>
          <a:prstGeom prst="rect">
            <a:avLst/>
          </a:prstGeom>
        </p:spPr>
      </p:pic>
      <p:sp>
        <p:nvSpPr>
          <p:cNvPr id="12" name="Content Placeholder 2">
            <a:extLst>
              <a:ext uri="{FF2B5EF4-FFF2-40B4-BE49-F238E27FC236}">
                <a16:creationId xmlns:a16="http://schemas.microsoft.com/office/drawing/2014/main" id="{B36FD72F-7534-C341-8E34-509C6BD60AD6}"/>
              </a:ext>
            </a:extLst>
          </p:cNvPr>
          <p:cNvSpPr txBox="1">
            <a:spLocks/>
          </p:cNvSpPr>
          <p:nvPr/>
        </p:nvSpPr>
        <p:spPr>
          <a:xfrm>
            <a:off x="3805238" y="1895475"/>
            <a:ext cx="7086600" cy="4498975"/>
          </a:xfrm>
          <a:prstGeom prst="rect">
            <a:avLst/>
          </a:prstGeom>
        </p:spPr>
        <p:txBody>
          <a:bodyPr lIns="91440" tIns="45720" rIns="91440" bIns="45720" anchor="t">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AU" sz="2400">
                <a:cs typeface="Calibri"/>
              </a:rPr>
              <a:t>Fixed Week Number has values more than 52.</a:t>
            </a:r>
          </a:p>
        </p:txBody>
      </p:sp>
      <p:graphicFrame>
        <p:nvGraphicFramePr>
          <p:cNvPr id="5" name="Table 4">
            <a:extLst>
              <a:ext uri="{FF2B5EF4-FFF2-40B4-BE49-F238E27FC236}">
                <a16:creationId xmlns:a16="http://schemas.microsoft.com/office/drawing/2014/main" id="{6A851B91-C057-4DA6-BD52-A9AA19637090}"/>
              </a:ext>
            </a:extLst>
          </p:cNvPr>
          <p:cNvGraphicFramePr>
            <a:graphicFrameLocks noGrp="1"/>
          </p:cNvGraphicFramePr>
          <p:nvPr>
            <p:extLst>
              <p:ext uri="{D42A27DB-BD31-4B8C-83A1-F6EECF244321}">
                <p14:modId xmlns:p14="http://schemas.microsoft.com/office/powerpoint/2010/main" val="1293290186"/>
              </p:ext>
            </p:extLst>
          </p:nvPr>
        </p:nvGraphicFramePr>
        <p:xfrm>
          <a:off x="2817090" y="4087091"/>
          <a:ext cx="8884164" cy="1034764"/>
        </p:xfrm>
        <a:graphic>
          <a:graphicData uri="http://schemas.openxmlformats.org/drawingml/2006/table">
            <a:tbl>
              <a:tblPr firstRow="1" bandRow="1">
                <a:tableStyleId>{5C22544A-7EE6-4342-B048-85BDC9FD1C3A}</a:tableStyleId>
              </a:tblPr>
              <a:tblGrid>
                <a:gridCol w="1480694">
                  <a:extLst>
                    <a:ext uri="{9D8B030D-6E8A-4147-A177-3AD203B41FA5}">
                      <a16:colId xmlns:a16="http://schemas.microsoft.com/office/drawing/2014/main" val="1917795048"/>
                    </a:ext>
                  </a:extLst>
                </a:gridCol>
                <a:gridCol w="1480694">
                  <a:extLst>
                    <a:ext uri="{9D8B030D-6E8A-4147-A177-3AD203B41FA5}">
                      <a16:colId xmlns:a16="http://schemas.microsoft.com/office/drawing/2014/main" val="3308964721"/>
                    </a:ext>
                  </a:extLst>
                </a:gridCol>
                <a:gridCol w="1480694">
                  <a:extLst>
                    <a:ext uri="{9D8B030D-6E8A-4147-A177-3AD203B41FA5}">
                      <a16:colId xmlns:a16="http://schemas.microsoft.com/office/drawing/2014/main" val="1401615436"/>
                    </a:ext>
                  </a:extLst>
                </a:gridCol>
                <a:gridCol w="1480694">
                  <a:extLst>
                    <a:ext uri="{9D8B030D-6E8A-4147-A177-3AD203B41FA5}">
                      <a16:colId xmlns:a16="http://schemas.microsoft.com/office/drawing/2014/main" val="4105854570"/>
                    </a:ext>
                  </a:extLst>
                </a:gridCol>
                <a:gridCol w="1480694">
                  <a:extLst>
                    <a:ext uri="{9D8B030D-6E8A-4147-A177-3AD203B41FA5}">
                      <a16:colId xmlns:a16="http://schemas.microsoft.com/office/drawing/2014/main" val="3178262563"/>
                    </a:ext>
                  </a:extLst>
                </a:gridCol>
                <a:gridCol w="1480694">
                  <a:extLst>
                    <a:ext uri="{9D8B030D-6E8A-4147-A177-3AD203B41FA5}">
                      <a16:colId xmlns:a16="http://schemas.microsoft.com/office/drawing/2014/main" val="4109710674"/>
                    </a:ext>
                  </a:extLst>
                </a:gridCol>
              </a:tblGrid>
              <a:tr h="326882">
                <a:tc>
                  <a:txBody>
                    <a:bodyPr/>
                    <a:lstStyle/>
                    <a:p>
                      <a:pPr rtl="0" fontAlgn="b"/>
                      <a:r>
                        <a:rPr lang="en-US" sz="1100">
                          <a:effectLst/>
                        </a:rPr>
                        <a:t>AccountID</a:t>
                      </a:r>
                      <a:endParaRPr lang="en-US" sz="1100" b="0">
                        <a:effectLst/>
                        <a:latin typeface="Calibri" panose="020F0502020204030204" pitchFamily="34" charset="0"/>
                      </a:endParaRPr>
                    </a:p>
                  </a:txBody>
                  <a:tcPr marL="28575" marR="28575" marT="19050" marB="19050" anchor="b"/>
                </a:tc>
                <a:tc>
                  <a:txBody>
                    <a:bodyPr/>
                    <a:lstStyle/>
                    <a:p>
                      <a:pPr rtl="0" fontAlgn="b"/>
                      <a:r>
                        <a:rPr lang="en-US" sz="1100">
                          <a:effectLst/>
                        </a:rPr>
                        <a:t>ownershipNo</a:t>
                      </a:r>
                      <a:endParaRPr lang="en-US" sz="1100" b="0">
                        <a:effectLst/>
                        <a:latin typeface="Calibri" panose="020F0502020204030204" pitchFamily="34" charset="0"/>
                      </a:endParaRPr>
                    </a:p>
                  </a:txBody>
                  <a:tcPr marL="28575" marR="28575" marT="19050" marB="19050" anchor="b"/>
                </a:tc>
                <a:tc>
                  <a:txBody>
                    <a:bodyPr/>
                    <a:lstStyle/>
                    <a:p>
                      <a:pPr rtl="0" fontAlgn="b"/>
                      <a:r>
                        <a:rPr lang="en-US" sz="1100">
                          <a:effectLst/>
                        </a:rPr>
                        <a:t>ResortID</a:t>
                      </a:r>
                      <a:endParaRPr lang="en-US" sz="1100" b="0">
                        <a:effectLst/>
                        <a:latin typeface="Calibri" panose="020F0502020204030204" pitchFamily="34" charset="0"/>
                      </a:endParaRPr>
                    </a:p>
                  </a:txBody>
                  <a:tcPr marL="28575" marR="28575" marT="19050" marB="19050" anchor="b"/>
                </a:tc>
                <a:tc>
                  <a:txBody>
                    <a:bodyPr/>
                    <a:lstStyle/>
                    <a:p>
                      <a:pPr rtl="0" fontAlgn="b"/>
                      <a:r>
                        <a:rPr lang="en-US" sz="1100">
                          <a:effectLst/>
                        </a:rPr>
                        <a:t>unitType</a:t>
                      </a:r>
                      <a:endParaRPr lang="en-US" sz="1100" b="0">
                        <a:effectLst/>
                        <a:latin typeface="Calibri" panose="020F0502020204030204" pitchFamily="34" charset="0"/>
                      </a:endParaRPr>
                    </a:p>
                  </a:txBody>
                  <a:tcPr marL="28575" marR="28575" marT="19050" marB="19050" anchor="b"/>
                </a:tc>
                <a:tc>
                  <a:txBody>
                    <a:bodyPr/>
                    <a:lstStyle/>
                    <a:p>
                      <a:pPr rtl="0" fontAlgn="b"/>
                      <a:r>
                        <a:rPr lang="en-US" sz="1100">
                          <a:effectLst/>
                        </a:rPr>
                        <a:t>WeekType</a:t>
                      </a:r>
                      <a:endParaRPr lang="en-US" sz="1100" b="0">
                        <a:effectLst/>
                        <a:latin typeface="Calibri" panose="020F0502020204030204" pitchFamily="34" charset="0"/>
                      </a:endParaRPr>
                    </a:p>
                  </a:txBody>
                  <a:tcPr marL="28575" marR="28575" marT="19050" marB="19050" anchor="b"/>
                </a:tc>
                <a:tc>
                  <a:txBody>
                    <a:bodyPr/>
                    <a:lstStyle/>
                    <a:p>
                      <a:pPr rtl="0" fontAlgn="b"/>
                      <a:r>
                        <a:rPr lang="en-US" sz="1100">
                          <a:effectLst/>
                        </a:rPr>
                        <a:t>FixedWeekNo</a:t>
                      </a:r>
                      <a:endParaRPr lang="en-US" sz="1100" b="0">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1418772889"/>
                  </a:ext>
                </a:extLst>
              </a:tr>
              <a:tr h="381000">
                <a:tc>
                  <a:txBody>
                    <a:bodyPr/>
                    <a:lstStyle/>
                    <a:p>
                      <a:pPr algn="r" rtl="0" fontAlgn="b"/>
                      <a:r>
                        <a:rPr lang="en-US" sz="1100">
                          <a:effectLst/>
                        </a:rPr>
                        <a:t>64573</a:t>
                      </a:r>
                      <a:endParaRPr lang="en-US" sz="1100" b="0">
                        <a:effectLst/>
                        <a:latin typeface="Calibri" panose="020F0502020204030204" pitchFamily="34" charset="0"/>
                      </a:endParaRPr>
                    </a:p>
                  </a:txBody>
                  <a:tcPr marL="28575" marR="28575" marT="19050" marB="19050" anchor="b"/>
                </a:tc>
                <a:tc>
                  <a:txBody>
                    <a:bodyPr/>
                    <a:lstStyle/>
                    <a:p>
                      <a:pPr algn="r" rtl="0" fontAlgn="b"/>
                      <a:r>
                        <a:rPr lang="en-US" sz="1100">
                          <a:effectLst/>
                        </a:rPr>
                        <a:t>1</a:t>
                      </a:r>
                      <a:endParaRPr lang="en-US" sz="1100" b="0">
                        <a:effectLst/>
                        <a:latin typeface="Calibri" panose="020F0502020204030204" pitchFamily="34" charset="0"/>
                      </a:endParaRPr>
                    </a:p>
                  </a:txBody>
                  <a:tcPr marL="28575" marR="28575" marT="19050" marB="19050" anchor="b"/>
                </a:tc>
                <a:tc>
                  <a:txBody>
                    <a:bodyPr/>
                    <a:lstStyle/>
                    <a:p>
                      <a:pPr rtl="0" fontAlgn="b"/>
                      <a:r>
                        <a:rPr lang="en-US" sz="1100">
                          <a:effectLst/>
                        </a:rPr>
                        <a:t>ASAPBR</a:t>
                      </a:r>
                      <a:endParaRPr lang="en-US" sz="1100" b="0">
                        <a:effectLst/>
                        <a:latin typeface="Calibri" panose="020F0502020204030204" pitchFamily="34" charset="0"/>
                      </a:endParaRPr>
                    </a:p>
                  </a:txBody>
                  <a:tcPr marL="28575" marR="28575" marT="19050" marB="19050" anchor="b"/>
                </a:tc>
                <a:tc>
                  <a:txBody>
                    <a:bodyPr/>
                    <a:lstStyle/>
                    <a:p>
                      <a:pPr rtl="0" fontAlgn="b"/>
                      <a:r>
                        <a:rPr lang="en-US" sz="1100">
                          <a:effectLst/>
                        </a:rPr>
                        <a:t>1 Bedroom</a:t>
                      </a:r>
                      <a:endParaRPr lang="en-US" sz="1100" b="0">
                        <a:effectLst/>
                        <a:latin typeface="Calibri" panose="020F0502020204030204" pitchFamily="34" charset="0"/>
                      </a:endParaRPr>
                    </a:p>
                  </a:txBody>
                  <a:tcPr marL="28575" marR="28575" marT="19050" marB="19050" anchor="b"/>
                </a:tc>
                <a:tc>
                  <a:txBody>
                    <a:bodyPr/>
                    <a:lstStyle/>
                    <a:p>
                      <a:pPr rtl="0" fontAlgn="b"/>
                      <a:r>
                        <a:rPr lang="en-US" sz="1100">
                          <a:effectLst/>
                        </a:rPr>
                        <a:t>Fixed</a:t>
                      </a:r>
                      <a:endParaRPr lang="en-US" sz="1100" b="0">
                        <a:effectLst/>
                        <a:latin typeface="Calibri" panose="020F0502020204030204" pitchFamily="34" charset="0"/>
                      </a:endParaRPr>
                    </a:p>
                  </a:txBody>
                  <a:tcPr marL="28575" marR="28575" marT="19050" marB="19050" anchor="b"/>
                </a:tc>
                <a:tc>
                  <a:txBody>
                    <a:bodyPr/>
                    <a:lstStyle/>
                    <a:p>
                      <a:pPr algn="r" rtl="0" fontAlgn="b"/>
                      <a:r>
                        <a:rPr lang="en-US" sz="1100">
                          <a:effectLst/>
                        </a:rPr>
                        <a:t>55</a:t>
                      </a:r>
                      <a:endParaRPr lang="en-US" sz="1100" b="0">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690770763"/>
                  </a:ext>
                </a:extLst>
              </a:tr>
              <a:tr h="326882">
                <a:tc>
                  <a:txBody>
                    <a:bodyPr/>
                    <a:lstStyle/>
                    <a:p>
                      <a:pPr algn="r" rtl="0" fontAlgn="b"/>
                      <a:r>
                        <a:rPr lang="en-US" sz="1100">
                          <a:effectLst/>
                        </a:rPr>
                        <a:t>75739</a:t>
                      </a:r>
                      <a:endParaRPr lang="en-US" sz="1100" b="0">
                        <a:effectLst/>
                        <a:latin typeface="Calibri" panose="020F0502020204030204" pitchFamily="34" charset="0"/>
                      </a:endParaRPr>
                    </a:p>
                  </a:txBody>
                  <a:tcPr marL="28575" marR="28575" marT="19050" marB="19050" anchor="b"/>
                </a:tc>
                <a:tc>
                  <a:txBody>
                    <a:bodyPr/>
                    <a:lstStyle/>
                    <a:p>
                      <a:pPr algn="r" rtl="0" fontAlgn="b"/>
                      <a:r>
                        <a:rPr lang="en-US" sz="1100">
                          <a:effectLst/>
                        </a:rPr>
                        <a:t>2</a:t>
                      </a:r>
                      <a:endParaRPr lang="en-US" sz="1100" b="0">
                        <a:effectLst/>
                        <a:latin typeface="Calibri" panose="020F0502020204030204" pitchFamily="34" charset="0"/>
                      </a:endParaRPr>
                    </a:p>
                  </a:txBody>
                  <a:tcPr marL="28575" marR="28575" marT="19050" marB="19050" anchor="b"/>
                </a:tc>
                <a:tc>
                  <a:txBody>
                    <a:bodyPr/>
                    <a:lstStyle/>
                    <a:p>
                      <a:pPr rtl="0" fontAlgn="b"/>
                      <a:r>
                        <a:rPr lang="en-US" sz="1100">
                          <a:effectLst/>
                        </a:rPr>
                        <a:t>AUSBOAB</a:t>
                      </a:r>
                      <a:endParaRPr lang="en-US" sz="1100" b="0">
                        <a:effectLst/>
                        <a:latin typeface="Calibri" panose="020F0502020204030204" pitchFamily="34" charset="0"/>
                      </a:endParaRPr>
                    </a:p>
                  </a:txBody>
                  <a:tcPr marL="28575" marR="28575" marT="19050" marB="19050" anchor="b"/>
                </a:tc>
                <a:tc>
                  <a:txBody>
                    <a:bodyPr/>
                    <a:lstStyle/>
                    <a:p>
                      <a:pPr rtl="0" fontAlgn="b"/>
                      <a:r>
                        <a:rPr lang="en-US" sz="1100">
                          <a:effectLst/>
                        </a:rPr>
                        <a:t>2 Bedroom</a:t>
                      </a:r>
                      <a:endParaRPr lang="en-US" sz="1100" b="0">
                        <a:effectLst/>
                        <a:latin typeface="Calibri" panose="020F0502020204030204" pitchFamily="34" charset="0"/>
                      </a:endParaRPr>
                    </a:p>
                  </a:txBody>
                  <a:tcPr marL="28575" marR="28575" marT="19050" marB="19050" anchor="b"/>
                </a:tc>
                <a:tc>
                  <a:txBody>
                    <a:bodyPr/>
                    <a:lstStyle/>
                    <a:p>
                      <a:pPr rtl="0" fontAlgn="b"/>
                      <a:r>
                        <a:rPr lang="en-US" sz="1100">
                          <a:effectLst/>
                        </a:rPr>
                        <a:t>Floating</a:t>
                      </a:r>
                      <a:endParaRPr lang="en-US" sz="1100" b="0">
                        <a:effectLst/>
                        <a:latin typeface="Calibri" panose="020F0502020204030204" pitchFamily="34" charset="0"/>
                      </a:endParaRPr>
                    </a:p>
                  </a:txBody>
                  <a:tcPr marL="28575" marR="28575" marT="19050" marB="19050" anchor="b"/>
                </a:tc>
                <a:tc>
                  <a:txBody>
                    <a:bodyPr/>
                    <a:lstStyle/>
                    <a:p>
                      <a:pPr algn="r" rtl="0" fontAlgn="b"/>
                      <a:r>
                        <a:rPr lang="en-US" sz="1100">
                          <a:effectLst/>
                        </a:rPr>
                        <a:t>1425</a:t>
                      </a:r>
                      <a:endParaRPr lang="en-US" sz="1100" b="0">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322427628"/>
                  </a:ext>
                </a:extLst>
              </a:tr>
            </a:tbl>
          </a:graphicData>
        </a:graphic>
      </p:graphicFrame>
      <p:sp>
        <p:nvSpPr>
          <p:cNvPr id="3" name="Slide Number Placeholder 2">
            <a:extLst>
              <a:ext uri="{FF2B5EF4-FFF2-40B4-BE49-F238E27FC236}">
                <a16:creationId xmlns:a16="http://schemas.microsoft.com/office/drawing/2014/main" id="{36FF64F8-1661-4F2D-A6D3-6EBBD38A4E1F}"/>
              </a:ext>
            </a:extLst>
          </p:cNvPr>
          <p:cNvSpPr>
            <a:spLocks noGrp="1"/>
          </p:cNvSpPr>
          <p:nvPr>
            <p:ph type="sldNum" sz="quarter" idx="12"/>
          </p:nvPr>
        </p:nvSpPr>
        <p:spPr/>
        <p:txBody>
          <a:bodyPr/>
          <a:lstStyle/>
          <a:p>
            <a:fld id="{CD5F64F2-33B7-294E-A619-BF0FCCC2FB61}" type="slidenum">
              <a:rPr lang="en-US" altLang="en-US" smtClean="0"/>
              <a:pPr/>
              <a:t>51</a:t>
            </a:fld>
            <a:endParaRPr lang="en-US" altLang="en-US"/>
          </a:p>
        </p:txBody>
      </p:sp>
    </p:spTree>
    <p:extLst>
      <p:ext uri="{BB962C8B-B14F-4D97-AF65-F5344CB8AC3E}">
        <p14:creationId xmlns:p14="http://schemas.microsoft.com/office/powerpoint/2010/main" val="187289763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95143C-A821-1B4E-A5D1-014682D49AED}"/>
              </a:ext>
            </a:extLst>
          </p:cNvPr>
          <p:cNvPicPr>
            <a:picLocks noChangeAspect="1"/>
          </p:cNvPicPr>
          <p:nvPr/>
        </p:nvPicPr>
        <p:blipFill>
          <a:blip r:embed="rId3"/>
          <a:stretch>
            <a:fillRect/>
          </a:stretch>
        </p:blipFill>
        <p:spPr>
          <a:xfrm>
            <a:off x="-1" y="-47625"/>
            <a:ext cx="12191999" cy="1025526"/>
          </a:xfrm>
          <a:prstGeom prst="rect">
            <a:avLst/>
          </a:prstGeom>
        </p:spPr>
      </p:pic>
      <p:pic>
        <p:nvPicPr>
          <p:cNvPr id="11269" name="Picture 6" descr="Logo&#10;&#10;Description automatically generated">
            <a:extLst>
              <a:ext uri="{FF2B5EF4-FFF2-40B4-BE49-F238E27FC236}">
                <a16:creationId xmlns:a16="http://schemas.microsoft.com/office/drawing/2014/main" id="{1629A1DF-C954-3648-9A9A-5E48AA8A572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9">
            <a:extLst>
              <a:ext uri="{FF2B5EF4-FFF2-40B4-BE49-F238E27FC236}">
                <a16:creationId xmlns:a16="http://schemas.microsoft.com/office/drawing/2014/main" id="{A4C93E9D-9732-7C4A-BACE-366762A91F0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73513" y="3417888"/>
            <a:ext cx="352425"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2DC8862A-FC07-FE46-9B27-204AAC6E29A5}"/>
              </a:ext>
            </a:extLst>
          </p:cNvPr>
          <p:cNvPicPr>
            <a:picLocks noChangeAspect="1"/>
          </p:cNvPicPr>
          <p:nvPr/>
        </p:nvPicPr>
        <p:blipFill rotWithShape="1">
          <a:blip r:embed="rId6"/>
          <a:srcRect l="50000" b="18198"/>
          <a:stretch/>
        </p:blipFill>
        <p:spPr>
          <a:xfrm>
            <a:off x="-1" y="3506823"/>
            <a:ext cx="2078032" cy="3351178"/>
          </a:xfrm>
          <a:prstGeom prst="rect">
            <a:avLst/>
          </a:prstGeom>
        </p:spPr>
      </p:pic>
      <p:sp>
        <p:nvSpPr>
          <p:cNvPr id="11" name="Text Placeholder 1">
            <a:extLst>
              <a:ext uri="{FF2B5EF4-FFF2-40B4-BE49-F238E27FC236}">
                <a16:creationId xmlns:a16="http://schemas.microsoft.com/office/drawing/2014/main" id="{16AA8F14-7DB7-B744-B176-2E4E2E36BFC8}"/>
              </a:ext>
            </a:extLst>
          </p:cNvPr>
          <p:cNvSpPr txBox="1">
            <a:spLocks/>
          </p:cNvSpPr>
          <p:nvPr/>
        </p:nvSpPr>
        <p:spPr bwMode="auto">
          <a:xfrm>
            <a:off x="592271" y="48420"/>
            <a:ext cx="7082851" cy="739775"/>
          </a:xfrm>
          <a:prstGeom prst="rect">
            <a:avLst/>
          </a:prstGeom>
          <a:noFill/>
          <a:ln>
            <a:noFill/>
          </a:ln>
        </p:spPr>
        <p:txBody>
          <a:bodyPr lIns="91440" tIns="0" rIns="91440" bIns="0" anchor="b"/>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342900" indent="-22860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6858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0287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13716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18288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2860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27432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2004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ts val="750"/>
              </a:spcBef>
              <a:buNone/>
            </a:pPr>
            <a:r>
              <a:rPr lang="en-US" sz="3200">
                <a:latin typeface="+mn-lt"/>
                <a:ea typeface="Roboto Medium" panose="02000000000000000000" pitchFamily="2" charset="0"/>
              </a:rPr>
              <a:t>Deposits across months and years</a:t>
            </a:r>
            <a:endParaRPr lang="en-US"/>
          </a:p>
        </p:txBody>
      </p:sp>
      <p:graphicFrame>
        <p:nvGraphicFramePr>
          <p:cNvPr id="4" name="Table 3">
            <a:extLst>
              <a:ext uri="{FF2B5EF4-FFF2-40B4-BE49-F238E27FC236}">
                <a16:creationId xmlns:a16="http://schemas.microsoft.com/office/drawing/2014/main" id="{EE8CFBFB-0208-40AB-B90C-DE8ECA305757}"/>
              </a:ext>
            </a:extLst>
          </p:cNvPr>
          <p:cNvGraphicFramePr>
            <a:graphicFrameLocks noGrp="1"/>
          </p:cNvGraphicFramePr>
          <p:nvPr>
            <p:extLst>
              <p:ext uri="{D42A27DB-BD31-4B8C-83A1-F6EECF244321}">
                <p14:modId xmlns:p14="http://schemas.microsoft.com/office/powerpoint/2010/main" val="2258675522"/>
              </p:ext>
            </p:extLst>
          </p:nvPr>
        </p:nvGraphicFramePr>
        <p:xfrm>
          <a:off x="2147455" y="1916545"/>
          <a:ext cx="9438272" cy="2796228"/>
        </p:xfrm>
        <a:graphic>
          <a:graphicData uri="http://schemas.openxmlformats.org/drawingml/2006/table">
            <a:tbl>
              <a:tblPr firstRow="1" bandRow="1">
                <a:tableStyleId>{5C22544A-7EE6-4342-B048-85BDC9FD1C3A}</a:tableStyleId>
              </a:tblPr>
              <a:tblGrid>
                <a:gridCol w="1179784">
                  <a:extLst>
                    <a:ext uri="{9D8B030D-6E8A-4147-A177-3AD203B41FA5}">
                      <a16:colId xmlns:a16="http://schemas.microsoft.com/office/drawing/2014/main" val="874248532"/>
                    </a:ext>
                  </a:extLst>
                </a:gridCol>
                <a:gridCol w="1179784">
                  <a:extLst>
                    <a:ext uri="{9D8B030D-6E8A-4147-A177-3AD203B41FA5}">
                      <a16:colId xmlns:a16="http://schemas.microsoft.com/office/drawing/2014/main" val="1637523782"/>
                    </a:ext>
                  </a:extLst>
                </a:gridCol>
                <a:gridCol w="1179784">
                  <a:extLst>
                    <a:ext uri="{9D8B030D-6E8A-4147-A177-3AD203B41FA5}">
                      <a16:colId xmlns:a16="http://schemas.microsoft.com/office/drawing/2014/main" val="3541667194"/>
                    </a:ext>
                  </a:extLst>
                </a:gridCol>
                <a:gridCol w="1179784">
                  <a:extLst>
                    <a:ext uri="{9D8B030D-6E8A-4147-A177-3AD203B41FA5}">
                      <a16:colId xmlns:a16="http://schemas.microsoft.com/office/drawing/2014/main" val="26417607"/>
                    </a:ext>
                  </a:extLst>
                </a:gridCol>
                <a:gridCol w="1179784">
                  <a:extLst>
                    <a:ext uri="{9D8B030D-6E8A-4147-A177-3AD203B41FA5}">
                      <a16:colId xmlns:a16="http://schemas.microsoft.com/office/drawing/2014/main" val="1608387271"/>
                    </a:ext>
                  </a:extLst>
                </a:gridCol>
                <a:gridCol w="1179784">
                  <a:extLst>
                    <a:ext uri="{9D8B030D-6E8A-4147-A177-3AD203B41FA5}">
                      <a16:colId xmlns:a16="http://schemas.microsoft.com/office/drawing/2014/main" val="480986672"/>
                    </a:ext>
                  </a:extLst>
                </a:gridCol>
                <a:gridCol w="1179784">
                  <a:extLst>
                    <a:ext uri="{9D8B030D-6E8A-4147-A177-3AD203B41FA5}">
                      <a16:colId xmlns:a16="http://schemas.microsoft.com/office/drawing/2014/main" val="1854937186"/>
                    </a:ext>
                  </a:extLst>
                </a:gridCol>
                <a:gridCol w="1179784">
                  <a:extLst>
                    <a:ext uri="{9D8B030D-6E8A-4147-A177-3AD203B41FA5}">
                      <a16:colId xmlns:a16="http://schemas.microsoft.com/office/drawing/2014/main" val="338258804"/>
                    </a:ext>
                  </a:extLst>
                </a:gridCol>
              </a:tblGrid>
              <a:tr h="203945">
                <a:tc>
                  <a:txBody>
                    <a:bodyPr/>
                    <a:lstStyle/>
                    <a:p>
                      <a:pPr rtl="0" fontAlgn="b"/>
                      <a:r>
                        <a:rPr lang="en-US" sz="1100">
                          <a:effectLst/>
                        </a:rPr>
                        <a:t>Month/Year</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2015</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2016</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2017</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2018</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2019</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2020</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2021</a:t>
                      </a:r>
                      <a:endParaRPr lang="en-US" sz="1100" b="1">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2840659172"/>
                  </a:ext>
                </a:extLst>
              </a:tr>
              <a:tr h="220941">
                <a:tc>
                  <a:txBody>
                    <a:bodyPr/>
                    <a:lstStyle/>
                    <a:p>
                      <a:pPr algn="r" rtl="0" fontAlgn="b"/>
                      <a:r>
                        <a:rPr lang="en-US" sz="1100">
                          <a:effectLst/>
                        </a:rPr>
                        <a:t>1</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8.36%</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6.74%</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7.02%</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7.06%</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6.53%</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9.15%</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8.15%</a:t>
                      </a:r>
                      <a:endParaRPr lang="en-US" sz="1100">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1712668894"/>
                  </a:ext>
                </a:extLst>
              </a:tr>
              <a:tr h="220941">
                <a:tc>
                  <a:txBody>
                    <a:bodyPr/>
                    <a:lstStyle/>
                    <a:p>
                      <a:pPr algn="r" rtl="0" fontAlgn="b"/>
                      <a:r>
                        <a:rPr lang="en-US" sz="1100">
                          <a:effectLst/>
                        </a:rPr>
                        <a:t>2</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8.01%</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6.87%</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8.31%</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6.63%</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8.71%</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11.87%</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5.94%</a:t>
                      </a:r>
                      <a:endParaRPr lang="en-US" sz="1100">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1909316499"/>
                  </a:ext>
                </a:extLst>
              </a:tr>
              <a:tr h="203945">
                <a:tc>
                  <a:txBody>
                    <a:bodyPr/>
                    <a:lstStyle/>
                    <a:p>
                      <a:pPr algn="r" rtl="0" fontAlgn="b"/>
                      <a:r>
                        <a:rPr lang="en-US" sz="1100">
                          <a:effectLst/>
                        </a:rPr>
                        <a:t>3</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10.03%</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9.72%</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7.99%</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8.74%</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6.95%</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10.97%</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6.29%</a:t>
                      </a:r>
                      <a:endParaRPr lang="en-US" sz="1100">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3345508261"/>
                  </a:ext>
                </a:extLst>
              </a:tr>
              <a:tr h="203945">
                <a:tc>
                  <a:txBody>
                    <a:bodyPr/>
                    <a:lstStyle/>
                    <a:p>
                      <a:pPr algn="r" rtl="0" fontAlgn="b"/>
                      <a:r>
                        <a:rPr lang="en-US" sz="1100">
                          <a:effectLst/>
                        </a:rPr>
                        <a:t>4</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6.92%</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10.40%</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10.32%</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5.18%</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7.17%</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8.55%</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5.74%</a:t>
                      </a:r>
                      <a:endParaRPr lang="en-US" sz="1100">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420202084"/>
                  </a:ext>
                </a:extLst>
              </a:tr>
              <a:tr h="220941">
                <a:tc>
                  <a:txBody>
                    <a:bodyPr/>
                    <a:lstStyle/>
                    <a:p>
                      <a:pPr algn="r" rtl="0" fontAlgn="b"/>
                      <a:r>
                        <a:rPr lang="en-US" sz="1100">
                          <a:effectLst/>
                        </a:rPr>
                        <a:t>5</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6.48%</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7.71%</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8.77%</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10.73%</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6.21%</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7.49%</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18.91%</a:t>
                      </a:r>
                      <a:endParaRPr lang="en-US" sz="1100">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1505529693"/>
                  </a:ext>
                </a:extLst>
              </a:tr>
              <a:tr h="220941">
                <a:tc>
                  <a:txBody>
                    <a:bodyPr/>
                    <a:lstStyle/>
                    <a:p>
                      <a:pPr algn="r" rtl="0" fontAlgn="b"/>
                      <a:r>
                        <a:rPr lang="en-US" sz="1100">
                          <a:effectLst/>
                        </a:rPr>
                        <a:t>6</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8.02%</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7.51%</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6.53%</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14.83%</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7.07%</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6.84%</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5.91%</a:t>
                      </a:r>
                      <a:endParaRPr lang="en-US" sz="1100">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3856095437"/>
                  </a:ext>
                </a:extLst>
              </a:tr>
              <a:tr h="220941">
                <a:tc>
                  <a:txBody>
                    <a:bodyPr/>
                    <a:lstStyle/>
                    <a:p>
                      <a:pPr algn="r" rtl="0" fontAlgn="b"/>
                      <a:r>
                        <a:rPr lang="en-US" sz="1100">
                          <a:effectLst/>
                        </a:rPr>
                        <a:t>7</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6.96%</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7.05%</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6.72%</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5.98%</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13.82%</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9.53%</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4.24%</a:t>
                      </a:r>
                      <a:endParaRPr lang="en-US" sz="1100">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131985658"/>
                  </a:ext>
                </a:extLst>
              </a:tr>
              <a:tr h="220941">
                <a:tc>
                  <a:txBody>
                    <a:bodyPr/>
                    <a:lstStyle/>
                    <a:p>
                      <a:pPr algn="r" rtl="0" fontAlgn="b"/>
                      <a:r>
                        <a:rPr lang="en-US" sz="1100">
                          <a:effectLst/>
                        </a:rPr>
                        <a:t>8</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6.76%</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7.78%</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7.41%</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4.24%</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9.10%</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8.94%</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5.23%</a:t>
                      </a:r>
                      <a:endParaRPr lang="en-US" sz="1100">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1674799728"/>
                  </a:ext>
                </a:extLst>
              </a:tr>
              <a:tr h="220941">
                <a:tc>
                  <a:txBody>
                    <a:bodyPr/>
                    <a:lstStyle/>
                    <a:p>
                      <a:pPr algn="r" rtl="0" fontAlgn="b"/>
                      <a:r>
                        <a:rPr lang="en-US" sz="1100">
                          <a:effectLst/>
                        </a:rPr>
                        <a:t>9</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6.84%</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7.22%</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8.05%</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9.42%</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5.86%</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7.77%</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4.45%</a:t>
                      </a:r>
                      <a:endParaRPr lang="en-US" sz="1100">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844206216"/>
                  </a:ext>
                </a:extLst>
              </a:tr>
              <a:tr h="203945">
                <a:tc>
                  <a:txBody>
                    <a:bodyPr/>
                    <a:lstStyle/>
                    <a:p>
                      <a:pPr algn="r" rtl="0" fontAlgn="b"/>
                      <a:r>
                        <a:rPr lang="en-US" sz="1100">
                          <a:effectLst/>
                        </a:rPr>
                        <a:t>10</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11.15%</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9.24%</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15.03%</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10.56%</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13.80%</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9.57%</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12.03%</a:t>
                      </a:r>
                      <a:endParaRPr lang="en-US" sz="1100">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161505769"/>
                  </a:ext>
                </a:extLst>
              </a:tr>
              <a:tr h="203945">
                <a:tc>
                  <a:txBody>
                    <a:bodyPr/>
                    <a:lstStyle/>
                    <a:p>
                      <a:pPr algn="r" rtl="0" fontAlgn="b"/>
                      <a:r>
                        <a:rPr lang="en-US" sz="1100">
                          <a:effectLst/>
                        </a:rPr>
                        <a:t>11</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10.85%</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10.28%</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8.50%</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9.33%</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9.18%</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4.35%</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13.91%</a:t>
                      </a:r>
                      <a:endParaRPr lang="en-US" sz="1100">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321783810"/>
                  </a:ext>
                </a:extLst>
              </a:tr>
              <a:tr h="220941">
                <a:tc>
                  <a:txBody>
                    <a:bodyPr/>
                    <a:lstStyle/>
                    <a:p>
                      <a:pPr algn="r" rtl="0" fontAlgn="b"/>
                      <a:r>
                        <a:rPr lang="en-US" sz="1100">
                          <a:effectLst/>
                        </a:rPr>
                        <a:t>12</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9.63%</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9.49%</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5.34%</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7.29%</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5.60%</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4.97%</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9.20%</a:t>
                      </a:r>
                      <a:endParaRPr lang="en-US" sz="1100">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2164528648"/>
                  </a:ext>
                </a:extLst>
              </a:tr>
            </a:tbl>
          </a:graphicData>
        </a:graphic>
      </p:graphicFrame>
      <p:sp>
        <p:nvSpPr>
          <p:cNvPr id="2" name="Slide Number Placeholder 1">
            <a:extLst>
              <a:ext uri="{FF2B5EF4-FFF2-40B4-BE49-F238E27FC236}">
                <a16:creationId xmlns:a16="http://schemas.microsoft.com/office/drawing/2014/main" id="{9A596710-3435-498C-9C4E-44BF932A29F9}"/>
              </a:ext>
            </a:extLst>
          </p:cNvPr>
          <p:cNvSpPr>
            <a:spLocks noGrp="1"/>
          </p:cNvSpPr>
          <p:nvPr>
            <p:ph type="sldNum" sz="quarter" idx="12"/>
          </p:nvPr>
        </p:nvSpPr>
        <p:spPr/>
        <p:txBody>
          <a:bodyPr/>
          <a:lstStyle/>
          <a:p>
            <a:fld id="{CD5F64F2-33B7-294E-A619-BF0FCCC2FB61}" type="slidenum">
              <a:rPr lang="en-US" altLang="en-US" smtClean="0"/>
              <a:pPr/>
              <a:t>52</a:t>
            </a:fld>
            <a:endParaRPr lang="en-US" altLang="en-US"/>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95143C-A821-1B4E-A5D1-014682D49AED}"/>
              </a:ext>
            </a:extLst>
          </p:cNvPr>
          <p:cNvPicPr>
            <a:picLocks noChangeAspect="1"/>
          </p:cNvPicPr>
          <p:nvPr/>
        </p:nvPicPr>
        <p:blipFill>
          <a:blip r:embed="rId3"/>
          <a:stretch>
            <a:fillRect/>
          </a:stretch>
        </p:blipFill>
        <p:spPr>
          <a:xfrm>
            <a:off x="-1" y="-47625"/>
            <a:ext cx="12191999" cy="1025526"/>
          </a:xfrm>
          <a:prstGeom prst="rect">
            <a:avLst/>
          </a:prstGeom>
        </p:spPr>
      </p:pic>
      <p:pic>
        <p:nvPicPr>
          <p:cNvPr id="11269" name="Picture 6" descr="Logo&#10;&#10;Description automatically generated">
            <a:extLst>
              <a:ext uri="{FF2B5EF4-FFF2-40B4-BE49-F238E27FC236}">
                <a16:creationId xmlns:a16="http://schemas.microsoft.com/office/drawing/2014/main" id="{1629A1DF-C954-3648-9A9A-5E48AA8A572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9">
            <a:extLst>
              <a:ext uri="{FF2B5EF4-FFF2-40B4-BE49-F238E27FC236}">
                <a16:creationId xmlns:a16="http://schemas.microsoft.com/office/drawing/2014/main" id="{A4C93E9D-9732-7C4A-BACE-366762A91F0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73513" y="3417888"/>
            <a:ext cx="352425"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2DC8862A-FC07-FE46-9B27-204AAC6E29A5}"/>
              </a:ext>
            </a:extLst>
          </p:cNvPr>
          <p:cNvPicPr>
            <a:picLocks noChangeAspect="1"/>
          </p:cNvPicPr>
          <p:nvPr/>
        </p:nvPicPr>
        <p:blipFill rotWithShape="1">
          <a:blip r:embed="rId6"/>
          <a:srcRect l="50000" b="18198"/>
          <a:stretch/>
        </p:blipFill>
        <p:spPr>
          <a:xfrm>
            <a:off x="-1" y="3506823"/>
            <a:ext cx="2078032" cy="3351178"/>
          </a:xfrm>
          <a:prstGeom prst="rect">
            <a:avLst/>
          </a:prstGeom>
        </p:spPr>
      </p:pic>
      <p:sp>
        <p:nvSpPr>
          <p:cNvPr id="11" name="Text Placeholder 1">
            <a:extLst>
              <a:ext uri="{FF2B5EF4-FFF2-40B4-BE49-F238E27FC236}">
                <a16:creationId xmlns:a16="http://schemas.microsoft.com/office/drawing/2014/main" id="{16AA8F14-7DB7-B744-B176-2E4E2E36BFC8}"/>
              </a:ext>
            </a:extLst>
          </p:cNvPr>
          <p:cNvSpPr txBox="1">
            <a:spLocks/>
          </p:cNvSpPr>
          <p:nvPr/>
        </p:nvSpPr>
        <p:spPr bwMode="auto">
          <a:xfrm>
            <a:off x="592271" y="59965"/>
            <a:ext cx="9876851" cy="728230"/>
          </a:xfrm>
          <a:prstGeom prst="rect">
            <a:avLst/>
          </a:prstGeom>
          <a:noFill/>
          <a:ln>
            <a:noFill/>
          </a:ln>
        </p:spPr>
        <p:txBody>
          <a:bodyPr lIns="91440" tIns="0" rIns="91440" bIns="0" anchor="b"/>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342900" indent="-22860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6858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0287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13716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18288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2860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27432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2004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ts val="750"/>
              </a:spcBef>
              <a:buNone/>
            </a:pPr>
            <a:r>
              <a:rPr lang="en-US" sz="3200">
                <a:latin typeface="+mn-lt"/>
                <a:ea typeface="Roboto Medium"/>
              </a:rPr>
              <a:t>Transactions done by members across years/months</a:t>
            </a:r>
            <a:endParaRPr lang="en-US">
              <a:ea typeface="Roboto Medium"/>
            </a:endParaRPr>
          </a:p>
        </p:txBody>
      </p:sp>
      <p:graphicFrame>
        <p:nvGraphicFramePr>
          <p:cNvPr id="3" name="Table 2">
            <a:extLst>
              <a:ext uri="{FF2B5EF4-FFF2-40B4-BE49-F238E27FC236}">
                <a16:creationId xmlns:a16="http://schemas.microsoft.com/office/drawing/2014/main" id="{F8C27511-DAD8-4405-BD5E-2D6E8DB01086}"/>
              </a:ext>
            </a:extLst>
          </p:cNvPr>
          <p:cNvGraphicFramePr>
            <a:graphicFrameLocks noGrp="1"/>
          </p:cNvGraphicFramePr>
          <p:nvPr>
            <p:extLst>
              <p:ext uri="{D42A27DB-BD31-4B8C-83A1-F6EECF244321}">
                <p14:modId xmlns:p14="http://schemas.microsoft.com/office/powerpoint/2010/main" val="2739885658"/>
              </p:ext>
            </p:extLst>
          </p:nvPr>
        </p:nvGraphicFramePr>
        <p:xfrm>
          <a:off x="1870363" y="1662545"/>
          <a:ext cx="9507449" cy="3026660"/>
        </p:xfrm>
        <a:graphic>
          <a:graphicData uri="http://schemas.openxmlformats.org/drawingml/2006/table">
            <a:tbl>
              <a:tblPr firstRow="1" bandRow="1">
                <a:tableStyleId>{5C22544A-7EE6-4342-B048-85BDC9FD1C3A}</a:tableStyleId>
              </a:tblPr>
              <a:tblGrid>
                <a:gridCol w="1358207">
                  <a:extLst>
                    <a:ext uri="{9D8B030D-6E8A-4147-A177-3AD203B41FA5}">
                      <a16:colId xmlns:a16="http://schemas.microsoft.com/office/drawing/2014/main" val="3201162313"/>
                    </a:ext>
                  </a:extLst>
                </a:gridCol>
                <a:gridCol w="1358207">
                  <a:extLst>
                    <a:ext uri="{9D8B030D-6E8A-4147-A177-3AD203B41FA5}">
                      <a16:colId xmlns:a16="http://schemas.microsoft.com/office/drawing/2014/main" val="368519790"/>
                    </a:ext>
                  </a:extLst>
                </a:gridCol>
                <a:gridCol w="1358207">
                  <a:extLst>
                    <a:ext uri="{9D8B030D-6E8A-4147-A177-3AD203B41FA5}">
                      <a16:colId xmlns:a16="http://schemas.microsoft.com/office/drawing/2014/main" val="2812600479"/>
                    </a:ext>
                  </a:extLst>
                </a:gridCol>
                <a:gridCol w="1358207">
                  <a:extLst>
                    <a:ext uri="{9D8B030D-6E8A-4147-A177-3AD203B41FA5}">
                      <a16:colId xmlns:a16="http://schemas.microsoft.com/office/drawing/2014/main" val="2766889184"/>
                    </a:ext>
                  </a:extLst>
                </a:gridCol>
                <a:gridCol w="1358207">
                  <a:extLst>
                    <a:ext uri="{9D8B030D-6E8A-4147-A177-3AD203B41FA5}">
                      <a16:colId xmlns:a16="http://schemas.microsoft.com/office/drawing/2014/main" val="2739686723"/>
                    </a:ext>
                  </a:extLst>
                </a:gridCol>
                <a:gridCol w="1358207">
                  <a:extLst>
                    <a:ext uri="{9D8B030D-6E8A-4147-A177-3AD203B41FA5}">
                      <a16:colId xmlns:a16="http://schemas.microsoft.com/office/drawing/2014/main" val="1167252278"/>
                    </a:ext>
                  </a:extLst>
                </a:gridCol>
                <a:gridCol w="1358207">
                  <a:extLst>
                    <a:ext uri="{9D8B030D-6E8A-4147-A177-3AD203B41FA5}">
                      <a16:colId xmlns:a16="http://schemas.microsoft.com/office/drawing/2014/main" val="341232325"/>
                    </a:ext>
                  </a:extLst>
                </a:gridCol>
              </a:tblGrid>
              <a:tr h="295843">
                <a:tc>
                  <a:txBody>
                    <a:bodyPr/>
                    <a:lstStyle/>
                    <a:p>
                      <a:pPr rtl="0" fontAlgn="b"/>
                      <a:r>
                        <a:rPr lang="en-US">
                          <a:effectLst/>
                        </a:rPr>
                        <a:t>Year</a:t>
                      </a:r>
                      <a:endParaRPr lang="en-US" b="1">
                        <a:effectLst/>
                      </a:endParaRPr>
                    </a:p>
                  </a:txBody>
                  <a:tcPr marL="28575" marR="28575" marT="19050" marB="19050" anchor="b"/>
                </a:tc>
                <a:tc>
                  <a:txBody>
                    <a:bodyPr/>
                    <a:lstStyle/>
                    <a:p>
                      <a:pPr algn="r" rtl="0" fontAlgn="b"/>
                      <a:r>
                        <a:rPr lang="en-US">
                          <a:effectLst/>
                        </a:rPr>
                        <a:t>2016</a:t>
                      </a:r>
                      <a:endParaRPr lang="en-US" b="1">
                        <a:effectLst/>
                      </a:endParaRPr>
                    </a:p>
                  </a:txBody>
                  <a:tcPr marL="28575" marR="28575" marT="19050" marB="19050" anchor="b"/>
                </a:tc>
                <a:tc>
                  <a:txBody>
                    <a:bodyPr/>
                    <a:lstStyle/>
                    <a:p>
                      <a:pPr algn="r" rtl="0" fontAlgn="b"/>
                      <a:r>
                        <a:rPr lang="en-US">
                          <a:effectLst/>
                        </a:rPr>
                        <a:t>2017</a:t>
                      </a:r>
                      <a:endParaRPr lang="en-US" b="1">
                        <a:effectLst/>
                      </a:endParaRPr>
                    </a:p>
                  </a:txBody>
                  <a:tcPr marL="28575" marR="28575" marT="19050" marB="19050" anchor="b"/>
                </a:tc>
                <a:tc>
                  <a:txBody>
                    <a:bodyPr/>
                    <a:lstStyle/>
                    <a:p>
                      <a:pPr algn="r" rtl="0" fontAlgn="b"/>
                      <a:r>
                        <a:rPr lang="en-US">
                          <a:effectLst/>
                        </a:rPr>
                        <a:t>2018</a:t>
                      </a:r>
                      <a:endParaRPr lang="en-US" b="1">
                        <a:effectLst/>
                      </a:endParaRPr>
                    </a:p>
                  </a:txBody>
                  <a:tcPr marL="28575" marR="28575" marT="19050" marB="19050" anchor="b"/>
                </a:tc>
                <a:tc>
                  <a:txBody>
                    <a:bodyPr/>
                    <a:lstStyle/>
                    <a:p>
                      <a:pPr algn="r" rtl="0" fontAlgn="b"/>
                      <a:r>
                        <a:rPr lang="en-US">
                          <a:effectLst/>
                        </a:rPr>
                        <a:t>2019</a:t>
                      </a:r>
                      <a:endParaRPr lang="en-US" b="1">
                        <a:effectLst/>
                      </a:endParaRPr>
                    </a:p>
                  </a:txBody>
                  <a:tcPr marL="28575" marR="28575" marT="19050" marB="19050" anchor="b"/>
                </a:tc>
                <a:tc>
                  <a:txBody>
                    <a:bodyPr/>
                    <a:lstStyle/>
                    <a:p>
                      <a:pPr algn="r" rtl="0" fontAlgn="b"/>
                      <a:r>
                        <a:rPr lang="en-US">
                          <a:effectLst/>
                        </a:rPr>
                        <a:t>2020</a:t>
                      </a:r>
                      <a:endParaRPr lang="en-US" b="1">
                        <a:effectLst/>
                      </a:endParaRPr>
                    </a:p>
                  </a:txBody>
                  <a:tcPr marL="28575" marR="28575" marT="19050" marB="19050" anchor="b"/>
                </a:tc>
                <a:tc>
                  <a:txBody>
                    <a:bodyPr/>
                    <a:lstStyle/>
                    <a:p>
                      <a:pPr algn="r" rtl="0" fontAlgn="b"/>
                      <a:r>
                        <a:rPr lang="en-US">
                          <a:effectLst/>
                        </a:rPr>
                        <a:t>2021</a:t>
                      </a:r>
                      <a:endParaRPr lang="en-US" b="1">
                        <a:effectLst/>
                      </a:endParaRPr>
                    </a:p>
                  </a:txBody>
                  <a:tcPr marL="28575" marR="28575" marT="19050" marB="19050" anchor="b"/>
                </a:tc>
                <a:extLst>
                  <a:ext uri="{0D108BD9-81ED-4DB2-BD59-A6C34878D82A}">
                    <a16:rowId xmlns:a16="http://schemas.microsoft.com/office/drawing/2014/main" val="1902712514"/>
                  </a:ext>
                </a:extLst>
              </a:tr>
              <a:tr h="213664">
                <a:tc>
                  <a:txBody>
                    <a:bodyPr/>
                    <a:lstStyle/>
                    <a:p>
                      <a:pPr rtl="0" fontAlgn="b"/>
                      <a:r>
                        <a:rPr lang="en-US" sz="1100">
                          <a:effectLst/>
                        </a:rPr>
                        <a:t>Month</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100.00%</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100.00%</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100.00%</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100.00%</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100.00%</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100.00%</a:t>
                      </a:r>
                      <a:endParaRPr lang="en-US" sz="1100" b="1">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4249463747"/>
                  </a:ext>
                </a:extLst>
              </a:tr>
              <a:tr h="197228">
                <a:tc>
                  <a:txBody>
                    <a:bodyPr/>
                    <a:lstStyle/>
                    <a:p>
                      <a:pPr rtl="0" fontAlgn="b"/>
                      <a:r>
                        <a:rPr lang="en-US" sz="1100">
                          <a:effectLst/>
                        </a:rPr>
                        <a:t>1</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9.02%</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10.19%</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10.15%</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9.83%</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9.45%</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8.81%</a:t>
                      </a:r>
                      <a:endParaRPr lang="en-US" sz="1100" b="1">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222538359"/>
                  </a:ext>
                </a:extLst>
              </a:tr>
              <a:tr h="197228">
                <a:tc>
                  <a:txBody>
                    <a:bodyPr/>
                    <a:lstStyle/>
                    <a:p>
                      <a:pPr rtl="0" fontAlgn="b"/>
                      <a:r>
                        <a:rPr lang="en-US" sz="1100">
                          <a:effectLst/>
                        </a:rPr>
                        <a:t>2</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8.20%</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8.01%</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8.69%</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8.44%</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8.34%</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9.06%</a:t>
                      </a:r>
                      <a:endParaRPr lang="en-US" sz="1100">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1618388233"/>
                  </a:ext>
                </a:extLst>
              </a:tr>
              <a:tr h="213664">
                <a:tc>
                  <a:txBody>
                    <a:bodyPr/>
                    <a:lstStyle/>
                    <a:p>
                      <a:pPr rtl="0" fontAlgn="b"/>
                      <a:r>
                        <a:rPr lang="en-US" sz="1100">
                          <a:effectLst/>
                        </a:rPr>
                        <a:t>3</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8.86%</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9.72%</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9.06%</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9.08%</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7.01%</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10.53%</a:t>
                      </a:r>
                      <a:endParaRPr lang="en-US" sz="1100">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1756010443"/>
                  </a:ext>
                </a:extLst>
              </a:tr>
              <a:tr h="197228">
                <a:tc>
                  <a:txBody>
                    <a:bodyPr/>
                    <a:lstStyle/>
                    <a:p>
                      <a:pPr rtl="0" fontAlgn="b"/>
                      <a:r>
                        <a:rPr lang="en-US" sz="1100">
                          <a:effectLst/>
                        </a:rPr>
                        <a:t>4</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8.71%</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7.73%</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9.59%</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8.25%</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6.97%</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7.58%</a:t>
                      </a:r>
                      <a:endParaRPr lang="en-US" sz="1100">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3670128114"/>
                  </a:ext>
                </a:extLst>
              </a:tr>
              <a:tr h="197228">
                <a:tc>
                  <a:txBody>
                    <a:bodyPr/>
                    <a:lstStyle/>
                    <a:p>
                      <a:pPr rtl="0" fontAlgn="b"/>
                      <a:r>
                        <a:rPr lang="en-US" sz="1100">
                          <a:effectLst/>
                        </a:rPr>
                        <a:t>5</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10.22%</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11.21%</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11.71%</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11.75%</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9.71%</a:t>
                      </a:r>
                      <a:endParaRPr lang="en-US" sz="1100" b="1">
                        <a:effectLst/>
                        <a:latin typeface="Calibri" panose="020F0502020204030204" pitchFamily="34" charset="0"/>
                      </a:endParaRPr>
                    </a:p>
                  </a:txBody>
                  <a:tcPr marL="28575" marR="28575" marT="19050" marB="19050" anchor="b"/>
                </a:tc>
                <a:tc>
                  <a:txBody>
                    <a:bodyPr/>
                    <a:lstStyle/>
                    <a:p>
                      <a:pPr algn="r" rtl="0" fontAlgn="b"/>
                      <a:r>
                        <a:rPr lang="en-US" sz="1100">
                          <a:effectLst/>
                        </a:rPr>
                        <a:t>9.69%</a:t>
                      </a:r>
                      <a:endParaRPr lang="en-US" sz="1100" b="1">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2968055309"/>
                  </a:ext>
                </a:extLst>
              </a:tr>
              <a:tr h="213664">
                <a:tc>
                  <a:txBody>
                    <a:bodyPr/>
                    <a:lstStyle/>
                    <a:p>
                      <a:pPr rtl="0" fontAlgn="b"/>
                      <a:r>
                        <a:rPr lang="en-US" sz="1100">
                          <a:effectLst/>
                        </a:rPr>
                        <a:t>6</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8.67%</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8.87%</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9.01%</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8.87%</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11.27%</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9.42%</a:t>
                      </a:r>
                      <a:endParaRPr lang="en-US" sz="1100">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907544883"/>
                  </a:ext>
                </a:extLst>
              </a:tr>
              <a:tr h="197228">
                <a:tc>
                  <a:txBody>
                    <a:bodyPr/>
                    <a:lstStyle/>
                    <a:p>
                      <a:pPr rtl="0" fontAlgn="b"/>
                      <a:r>
                        <a:rPr lang="en-US" sz="1100">
                          <a:effectLst/>
                        </a:rPr>
                        <a:t>7</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7.58%</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8.06%</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7.24%</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8.28%</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9.04%</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7.98%</a:t>
                      </a:r>
                      <a:endParaRPr lang="en-US" sz="1100">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3945869884"/>
                  </a:ext>
                </a:extLst>
              </a:tr>
              <a:tr h="197228">
                <a:tc>
                  <a:txBody>
                    <a:bodyPr/>
                    <a:lstStyle/>
                    <a:p>
                      <a:pPr rtl="0" fontAlgn="b"/>
                      <a:r>
                        <a:rPr lang="en-US" sz="1100">
                          <a:effectLst/>
                        </a:rPr>
                        <a:t>8</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8.13%</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7.50%</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7.44%</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7.19%</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8.61%</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8.63%</a:t>
                      </a:r>
                      <a:endParaRPr lang="en-US" sz="1100">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834042231"/>
                  </a:ext>
                </a:extLst>
              </a:tr>
              <a:tr h="213664">
                <a:tc>
                  <a:txBody>
                    <a:bodyPr/>
                    <a:lstStyle/>
                    <a:p>
                      <a:pPr rtl="0" fontAlgn="b"/>
                      <a:r>
                        <a:rPr lang="en-US" sz="1100">
                          <a:effectLst/>
                        </a:rPr>
                        <a:t>9</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7.19%</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6.74%</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6.71%</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7.30%</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8.62%</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8.86%</a:t>
                      </a:r>
                      <a:endParaRPr lang="en-US" sz="1100">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3135986632"/>
                  </a:ext>
                </a:extLst>
              </a:tr>
              <a:tr h="197228">
                <a:tc>
                  <a:txBody>
                    <a:bodyPr/>
                    <a:lstStyle/>
                    <a:p>
                      <a:pPr rtl="0" fontAlgn="b"/>
                      <a:r>
                        <a:rPr lang="en-US" sz="1100">
                          <a:effectLst/>
                        </a:rPr>
                        <a:t>10</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8.29%</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7.76%</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7.64%</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7.89%</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8.32%</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8.03%</a:t>
                      </a:r>
                      <a:endParaRPr lang="en-US" sz="1100">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2116600984"/>
                  </a:ext>
                </a:extLst>
              </a:tr>
              <a:tr h="213664">
                <a:tc>
                  <a:txBody>
                    <a:bodyPr/>
                    <a:lstStyle/>
                    <a:p>
                      <a:pPr rtl="0" fontAlgn="b"/>
                      <a:r>
                        <a:rPr lang="en-US" sz="1100">
                          <a:effectLst/>
                        </a:rPr>
                        <a:t>11</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7.61%</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7.45%</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6.78%</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6.36%</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6.48%</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6.16%</a:t>
                      </a:r>
                      <a:endParaRPr lang="en-US" sz="1100">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3286482992"/>
                  </a:ext>
                </a:extLst>
              </a:tr>
              <a:tr h="197228">
                <a:tc>
                  <a:txBody>
                    <a:bodyPr/>
                    <a:lstStyle/>
                    <a:p>
                      <a:pPr rtl="0" fontAlgn="b"/>
                      <a:r>
                        <a:rPr lang="en-US" sz="1100">
                          <a:effectLst/>
                        </a:rPr>
                        <a:t>12</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7.51%</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6.76%</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5.99%</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6.76%</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6.19%</a:t>
                      </a:r>
                      <a:endParaRPr lang="en-US" sz="1100">
                        <a:effectLst/>
                        <a:latin typeface="Calibri" panose="020F0502020204030204" pitchFamily="34" charset="0"/>
                      </a:endParaRPr>
                    </a:p>
                  </a:txBody>
                  <a:tcPr marL="28575" marR="28575" marT="19050" marB="19050" anchor="b"/>
                </a:tc>
                <a:tc>
                  <a:txBody>
                    <a:bodyPr/>
                    <a:lstStyle/>
                    <a:p>
                      <a:pPr algn="r" rtl="0" fontAlgn="b"/>
                      <a:r>
                        <a:rPr lang="en-US" sz="1100">
                          <a:effectLst/>
                        </a:rPr>
                        <a:t>5.23%</a:t>
                      </a:r>
                      <a:endParaRPr lang="en-US" sz="1100">
                        <a:effectLst/>
                        <a:latin typeface="Calibri" panose="020F0502020204030204" pitchFamily="34" charset="0"/>
                      </a:endParaRPr>
                    </a:p>
                  </a:txBody>
                  <a:tcPr marL="28575" marR="28575" marT="19050" marB="19050" anchor="b"/>
                </a:tc>
                <a:extLst>
                  <a:ext uri="{0D108BD9-81ED-4DB2-BD59-A6C34878D82A}">
                    <a16:rowId xmlns:a16="http://schemas.microsoft.com/office/drawing/2014/main" val="1407507360"/>
                  </a:ext>
                </a:extLst>
              </a:tr>
            </a:tbl>
          </a:graphicData>
        </a:graphic>
      </p:graphicFrame>
      <p:sp>
        <p:nvSpPr>
          <p:cNvPr id="2" name="Slide Number Placeholder 1">
            <a:extLst>
              <a:ext uri="{FF2B5EF4-FFF2-40B4-BE49-F238E27FC236}">
                <a16:creationId xmlns:a16="http://schemas.microsoft.com/office/drawing/2014/main" id="{BE6D48BB-10A4-4EE8-BCDC-6A36D43B7BC4}"/>
              </a:ext>
            </a:extLst>
          </p:cNvPr>
          <p:cNvSpPr>
            <a:spLocks noGrp="1"/>
          </p:cNvSpPr>
          <p:nvPr>
            <p:ph type="sldNum" sz="quarter" idx="12"/>
          </p:nvPr>
        </p:nvSpPr>
        <p:spPr/>
        <p:txBody>
          <a:bodyPr/>
          <a:lstStyle/>
          <a:p>
            <a:fld id="{CD5F64F2-33B7-294E-A619-BF0FCCC2FB61}" type="slidenum">
              <a:rPr lang="en-US" altLang="en-US" smtClean="0"/>
              <a:pPr/>
              <a:t>53</a:t>
            </a:fld>
            <a:endParaRPr lang="en-US" altLang="en-US"/>
          </a:p>
        </p:txBody>
      </p:sp>
    </p:spTree>
    <p:extLst>
      <p:ext uri="{BB962C8B-B14F-4D97-AF65-F5344CB8AC3E}">
        <p14:creationId xmlns:p14="http://schemas.microsoft.com/office/powerpoint/2010/main" val="45502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531A6532-AA3C-1D4C-A2CE-D8CE0ADF4D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3957"/>
            <a:ext cx="12192000" cy="365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Logo&#10;&#10;Description automatically generated">
            <a:extLst>
              <a:ext uri="{FF2B5EF4-FFF2-40B4-BE49-F238E27FC236}">
                <a16:creationId xmlns:a16="http://schemas.microsoft.com/office/drawing/2014/main" id="{ECBB8987-A275-B148-8F9A-C6530D61BA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3A3AB7E-E737-0843-940A-EA97EC73CD4A}"/>
              </a:ext>
            </a:extLst>
          </p:cNvPr>
          <p:cNvSpPr>
            <a:spLocks noGrp="1"/>
          </p:cNvSpPr>
          <p:nvPr>
            <p:ph type="title"/>
          </p:nvPr>
        </p:nvSpPr>
        <p:spPr>
          <a:xfrm>
            <a:off x="3791576" y="2844517"/>
            <a:ext cx="7640637" cy="908050"/>
          </a:xfrm>
        </p:spPr>
        <p:txBody>
          <a:bodyPr>
            <a:normAutofit/>
          </a:bodyPr>
          <a:lstStyle/>
          <a:p>
            <a:pPr>
              <a:defRPr/>
            </a:pPr>
            <a:r>
              <a:rPr lang="en-AU" sz="4000" b="1">
                <a:latin typeface="+mn-lt"/>
              </a:rPr>
              <a:t>Model Methodology</a:t>
            </a:r>
            <a:endParaRPr lang="en-AU" sz="4000" b="1"/>
          </a:p>
        </p:txBody>
      </p:sp>
      <p:sp>
        <p:nvSpPr>
          <p:cNvPr id="14" name="Rectangle 13">
            <a:extLst>
              <a:ext uri="{FF2B5EF4-FFF2-40B4-BE49-F238E27FC236}">
                <a16:creationId xmlns:a16="http://schemas.microsoft.com/office/drawing/2014/main" id="{3D5C7601-49AE-354A-86D5-886388CC6FED}"/>
              </a:ext>
            </a:extLst>
          </p:cNvPr>
          <p:cNvSpPr/>
          <p:nvPr/>
        </p:nvSpPr>
        <p:spPr>
          <a:xfrm>
            <a:off x="3242821" y="5410986"/>
            <a:ext cx="6915968" cy="160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3871B5EC-CF3E-48C4-A7E0-F836E8169621}"/>
              </a:ext>
            </a:extLst>
          </p:cNvPr>
          <p:cNvSpPr txBox="1">
            <a:spLocks/>
          </p:cNvSpPr>
          <p:nvPr/>
        </p:nvSpPr>
        <p:spPr>
          <a:xfrm>
            <a:off x="3382545" y="3755576"/>
            <a:ext cx="7077941" cy="810202"/>
          </a:xfrm>
          <a:prstGeom prst="rect">
            <a:avLst/>
          </a:prstGeom>
        </p:spPr>
        <p:txBody>
          <a:bodyPr lIns="91440" tIns="45720" rIns="91440" bIns="45720" anchor="t">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AU" sz="3200">
                <a:cs typeface="Calibri"/>
              </a:rPr>
              <a:t>Response Variable Distribution</a:t>
            </a:r>
          </a:p>
          <a:p>
            <a:pPr marL="0" indent="0">
              <a:buNone/>
              <a:defRPr/>
            </a:pPr>
            <a:endParaRPr lang="en-AU" sz="2400">
              <a:cs typeface="Calibri"/>
            </a:endParaRPr>
          </a:p>
        </p:txBody>
      </p:sp>
      <p:sp>
        <p:nvSpPr>
          <p:cNvPr id="3" name="Slide Number Placeholder 2">
            <a:extLst>
              <a:ext uri="{FF2B5EF4-FFF2-40B4-BE49-F238E27FC236}">
                <a16:creationId xmlns:a16="http://schemas.microsoft.com/office/drawing/2014/main" id="{7DFF3194-8DBA-1649-B28A-72A3A9BD7C90}"/>
              </a:ext>
            </a:extLst>
          </p:cNvPr>
          <p:cNvSpPr>
            <a:spLocks noGrp="1"/>
          </p:cNvSpPr>
          <p:nvPr>
            <p:ph type="sldNum" sz="quarter" idx="12"/>
          </p:nvPr>
        </p:nvSpPr>
        <p:spPr/>
        <p:txBody>
          <a:bodyPr/>
          <a:lstStyle/>
          <a:p>
            <a:fld id="{CD5F64F2-33B7-294E-A619-BF0FCCC2FB61}" type="slidenum">
              <a:rPr lang="en-US" altLang="en-US" smtClean="0"/>
              <a:pPr/>
              <a:t>54</a:t>
            </a:fld>
            <a:endParaRPr lang="en-US" altLang="en-US"/>
          </a:p>
        </p:txBody>
      </p:sp>
    </p:spTree>
    <p:extLst>
      <p:ext uri="{BB962C8B-B14F-4D97-AF65-F5344CB8AC3E}">
        <p14:creationId xmlns:p14="http://schemas.microsoft.com/office/powerpoint/2010/main" val="50119236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
            <a:extLst>
              <a:ext uri="{FF2B5EF4-FFF2-40B4-BE49-F238E27FC236}">
                <a16:creationId xmlns:a16="http://schemas.microsoft.com/office/drawing/2014/main" id="{121AF0C5-38EA-FC4A-BB4D-843E54BD32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6665913"/>
            <a:ext cx="12276306"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6880B3F4-7CF3-4AF9-8B27-AC31E86C35F0}"/>
              </a:ext>
            </a:extLst>
          </p:cNvPr>
          <p:cNvSpPr txBox="1"/>
          <p:nvPr/>
        </p:nvSpPr>
        <p:spPr>
          <a:xfrm>
            <a:off x="8728774" y="2537303"/>
            <a:ext cx="354753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cs typeface="Calibri"/>
              </a:rPr>
              <a:t>6,286 people have previously booked in Q4 in the past year.</a:t>
            </a:r>
          </a:p>
        </p:txBody>
      </p:sp>
      <p:sp>
        <p:nvSpPr>
          <p:cNvPr id="8" name="TextBox 7">
            <a:extLst>
              <a:ext uri="{FF2B5EF4-FFF2-40B4-BE49-F238E27FC236}">
                <a16:creationId xmlns:a16="http://schemas.microsoft.com/office/drawing/2014/main" id="{94DF8854-D22C-9549-B760-AD20C31504B3}"/>
              </a:ext>
            </a:extLst>
          </p:cNvPr>
          <p:cNvSpPr txBox="1"/>
          <p:nvPr/>
        </p:nvSpPr>
        <p:spPr>
          <a:xfrm>
            <a:off x="1099983" y="126341"/>
            <a:ext cx="62752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Distribution of customers who have previously booked in Q4.</a:t>
            </a:r>
          </a:p>
        </p:txBody>
      </p:sp>
      <p:pic>
        <p:nvPicPr>
          <p:cNvPr id="9" name="Picture 8" descr="Chart, bar chart&#10;&#10;Description automatically generated">
            <a:extLst>
              <a:ext uri="{FF2B5EF4-FFF2-40B4-BE49-F238E27FC236}">
                <a16:creationId xmlns:a16="http://schemas.microsoft.com/office/drawing/2014/main" id="{8381DB50-59B7-1E49-A882-8105A6CA07B5}"/>
              </a:ext>
            </a:extLst>
          </p:cNvPr>
          <p:cNvPicPr>
            <a:picLocks noChangeAspect="1"/>
          </p:cNvPicPr>
          <p:nvPr/>
        </p:nvPicPr>
        <p:blipFill rotWithShape="1">
          <a:blip r:embed="rId4">
            <a:extLst>
              <a:ext uri="{28A0092B-C50C-407E-A947-70E740481C1C}">
                <a14:useLocalDpi xmlns:a14="http://schemas.microsoft.com/office/drawing/2010/main" val="0"/>
              </a:ext>
            </a:extLst>
          </a:blip>
          <a:srcRect t="6489"/>
          <a:stretch/>
        </p:blipFill>
        <p:spPr>
          <a:xfrm>
            <a:off x="321861" y="430328"/>
            <a:ext cx="7831539" cy="5263663"/>
          </a:xfrm>
          <a:prstGeom prst="rect">
            <a:avLst/>
          </a:prstGeom>
        </p:spPr>
      </p:pic>
      <p:sp>
        <p:nvSpPr>
          <p:cNvPr id="11" name="Rectangle: Rounded Corners 37">
            <a:extLst>
              <a:ext uri="{FF2B5EF4-FFF2-40B4-BE49-F238E27FC236}">
                <a16:creationId xmlns:a16="http://schemas.microsoft.com/office/drawing/2014/main" id="{348BAD6D-793D-C244-947E-75C80628E1A4}"/>
              </a:ext>
            </a:extLst>
          </p:cNvPr>
          <p:cNvSpPr/>
          <p:nvPr/>
        </p:nvSpPr>
        <p:spPr>
          <a:xfrm>
            <a:off x="5254996" y="5997978"/>
            <a:ext cx="3547532" cy="537661"/>
          </a:xfrm>
          <a:prstGeom prst="roundRect">
            <a:avLst/>
          </a:prstGeom>
          <a:solidFill>
            <a:srgbClr val="9BFAFA"/>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If customer made a booking in Q4,</a:t>
            </a:r>
            <a:endParaRPr lang="en-US">
              <a:solidFill>
                <a:schemeClr val="tx1"/>
              </a:solidFill>
            </a:endParaRPr>
          </a:p>
          <a:p>
            <a:pPr algn="ctr"/>
            <a:r>
              <a:rPr lang="en-US">
                <a:solidFill>
                  <a:schemeClr val="tx1"/>
                </a:solidFill>
                <a:cs typeface="Calibri"/>
              </a:rPr>
              <a:t>response = 1</a:t>
            </a:r>
          </a:p>
        </p:txBody>
      </p:sp>
      <p:sp>
        <p:nvSpPr>
          <p:cNvPr id="12" name="Rectangle: Rounded Corners 38">
            <a:extLst>
              <a:ext uri="{FF2B5EF4-FFF2-40B4-BE49-F238E27FC236}">
                <a16:creationId xmlns:a16="http://schemas.microsoft.com/office/drawing/2014/main" id="{89D6ABFE-0E1F-794F-80F2-F5A31C54C1FC}"/>
              </a:ext>
            </a:extLst>
          </p:cNvPr>
          <p:cNvSpPr/>
          <p:nvPr/>
        </p:nvSpPr>
        <p:spPr>
          <a:xfrm>
            <a:off x="138981" y="5997978"/>
            <a:ext cx="3702401" cy="551772"/>
          </a:xfrm>
          <a:prstGeom prst="roundRect">
            <a:avLst/>
          </a:prstGeom>
          <a:solidFill>
            <a:srgbClr val="92F7E1"/>
          </a:solidFill>
          <a:ln w="28575">
            <a:no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cs typeface="Calibri"/>
              </a:rPr>
              <a:t>If customer did not book in Q4,</a:t>
            </a:r>
          </a:p>
          <a:p>
            <a:pPr algn="ctr"/>
            <a:r>
              <a:rPr lang="en-US">
                <a:solidFill>
                  <a:schemeClr val="tx1"/>
                </a:solidFill>
                <a:cs typeface="Calibri"/>
              </a:rPr>
              <a:t>response = 0</a:t>
            </a:r>
          </a:p>
        </p:txBody>
      </p:sp>
      <p:cxnSp>
        <p:nvCxnSpPr>
          <p:cNvPr id="13" name="Straight Arrow Connector 12">
            <a:extLst>
              <a:ext uri="{FF2B5EF4-FFF2-40B4-BE49-F238E27FC236}">
                <a16:creationId xmlns:a16="http://schemas.microsoft.com/office/drawing/2014/main" id="{70C2EF5E-2027-A640-AF7A-7B55D5BF8F12}"/>
              </a:ext>
            </a:extLst>
          </p:cNvPr>
          <p:cNvCxnSpPr>
            <a:cxnSpLocks/>
          </p:cNvCxnSpPr>
          <p:nvPr/>
        </p:nvCxnSpPr>
        <p:spPr>
          <a:xfrm flipH="1">
            <a:off x="2193219" y="5693991"/>
            <a:ext cx="428061" cy="303987"/>
          </a:xfrm>
          <a:prstGeom prst="straightConnector1">
            <a:avLst/>
          </a:prstGeom>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695798BB-A0D4-AF43-AF16-8AEAE668A4A9}"/>
              </a:ext>
            </a:extLst>
          </p:cNvPr>
          <p:cNvCxnSpPr>
            <a:cxnSpLocks/>
          </p:cNvCxnSpPr>
          <p:nvPr/>
        </p:nvCxnSpPr>
        <p:spPr>
          <a:xfrm>
            <a:off x="6441475" y="5642701"/>
            <a:ext cx="428061" cy="369332"/>
          </a:xfrm>
          <a:prstGeom prst="straightConnector1">
            <a:avLst/>
          </a:prstGeom>
        </p:spPr>
        <p:style>
          <a:lnRef idx="2">
            <a:schemeClr val="dk1"/>
          </a:lnRef>
          <a:fillRef idx="0">
            <a:schemeClr val="dk1"/>
          </a:fillRef>
          <a:effectRef idx="1">
            <a:schemeClr val="dk1"/>
          </a:effectRef>
          <a:fontRef idx="minor">
            <a:schemeClr val="tx1"/>
          </a:fontRef>
        </p:style>
      </p:cxnSp>
      <p:sp>
        <p:nvSpPr>
          <p:cNvPr id="17" name="Slide Number Placeholder 16">
            <a:extLst>
              <a:ext uri="{FF2B5EF4-FFF2-40B4-BE49-F238E27FC236}">
                <a16:creationId xmlns:a16="http://schemas.microsoft.com/office/drawing/2014/main" id="{02733B0C-CCEB-804C-83CB-61A223C766D7}"/>
              </a:ext>
            </a:extLst>
          </p:cNvPr>
          <p:cNvSpPr>
            <a:spLocks noGrp="1"/>
          </p:cNvSpPr>
          <p:nvPr>
            <p:ph type="sldNum" sz="quarter" idx="12"/>
          </p:nvPr>
        </p:nvSpPr>
        <p:spPr/>
        <p:txBody>
          <a:bodyPr/>
          <a:lstStyle/>
          <a:p>
            <a:fld id="{AEEE0087-1C97-2A47-9CFF-07294EB20C64}" type="slidenum">
              <a:rPr lang="en-US" altLang="en-US" smtClean="0"/>
              <a:pPr/>
              <a:t>55</a:t>
            </a:fld>
            <a:endParaRPr lang="en-US" altLang="en-US"/>
          </a:p>
        </p:txBody>
      </p:sp>
    </p:spTree>
    <p:extLst>
      <p:ext uri="{BB962C8B-B14F-4D97-AF65-F5344CB8AC3E}">
        <p14:creationId xmlns:p14="http://schemas.microsoft.com/office/powerpoint/2010/main" val="222958860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
            <a:extLst>
              <a:ext uri="{FF2B5EF4-FFF2-40B4-BE49-F238E27FC236}">
                <a16:creationId xmlns:a16="http://schemas.microsoft.com/office/drawing/2014/main" id="{121AF0C5-38EA-FC4A-BB4D-843E54BD32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6665913"/>
            <a:ext cx="12276306"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DE3960F4-6302-404A-A1A2-EE0B20D2B312}"/>
              </a:ext>
            </a:extLst>
          </p:cNvPr>
          <p:cNvSpPr txBox="1"/>
          <p:nvPr/>
        </p:nvSpPr>
        <p:spPr>
          <a:xfrm>
            <a:off x="558802" y="1967061"/>
            <a:ext cx="11231121"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Calibri"/>
                <a:cs typeface="Calibri"/>
              </a:rPr>
              <a:t>This is important because it </a:t>
            </a:r>
            <a:r>
              <a:rPr lang="en-US" sz="3600" b="1">
                <a:solidFill>
                  <a:srgbClr val="71E3CA"/>
                </a:solidFill>
                <a:latin typeface="Calibri"/>
                <a:cs typeface="Calibri"/>
              </a:rPr>
              <a:t>shows how many customers have previously booked</a:t>
            </a:r>
            <a:r>
              <a:rPr lang="en-US" sz="3600">
                <a:latin typeface="Calibri"/>
                <a:cs typeface="Calibri"/>
              </a:rPr>
              <a:t> based on past booking activity.</a:t>
            </a:r>
          </a:p>
          <a:p>
            <a:endParaRPr lang="en-US" sz="2800">
              <a:latin typeface="Calibri"/>
              <a:cs typeface="Calibri"/>
            </a:endParaRPr>
          </a:p>
          <a:p>
            <a:endParaRPr lang="en-US" sz="2800">
              <a:latin typeface="Calibri"/>
              <a:cs typeface="Calibri"/>
            </a:endParaRPr>
          </a:p>
          <a:p>
            <a:pPr algn="ctr"/>
            <a:r>
              <a:rPr lang="en-US" sz="2400">
                <a:latin typeface="Calibri"/>
                <a:cs typeface="Calibri"/>
              </a:rPr>
              <a:t>It’s important to note that, at least in Q4, there is </a:t>
            </a:r>
            <a:r>
              <a:rPr lang="en-US" sz="2400" b="1">
                <a:latin typeface="Calibri"/>
                <a:cs typeface="Calibri"/>
              </a:rPr>
              <a:t>skewed distribution </a:t>
            </a:r>
            <a:r>
              <a:rPr lang="en-US" sz="2400">
                <a:latin typeface="Calibri"/>
                <a:cs typeface="Calibri"/>
              </a:rPr>
              <a:t>(more 0s than 1s). We need to </a:t>
            </a:r>
            <a:r>
              <a:rPr lang="en-US" sz="2400" b="1">
                <a:latin typeface="Calibri"/>
                <a:cs typeface="Calibri"/>
              </a:rPr>
              <a:t>accommodate this </a:t>
            </a:r>
            <a:r>
              <a:rPr lang="en-US" sz="2400">
                <a:latin typeface="Calibri"/>
                <a:cs typeface="Calibri"/>
              </a:rPr>
              <a:t>in our model as skewed distributions can lead to poor model performance.</a:t>
            </a:r>
            <a:endParaRPr lang="en-US" sz="2400">
              <a:cs typeface="Calibri"/>
            </a:endParaRPr>
          </a:p>
        </p:txBody>
      </p:sp>
      <p:sp>
        <p:nvSpPr>
          <p:cNvPr id="3" name="Slide Number Placeholder 2">
            <a:extLst>
              <a:ext uri="{FF2B5EF4-FFF2-40B4-BE49-F238E27FC236}">
                <a16:creationId xmlns:a16="http://schemas.microsoft.com/office/drawing/2014/main" id="{1EBFD066-44FC-7140-9A7D-29C1A324E708}"/>
              </a:ext>
            </a:extLst>
          </p:cNvPr>
          <p:cNvSpPr>
            <a:spLocks noGrp="1"/>
          </p:cNvSpPr>
          <p:nvPr>
            <p:ph type="sldNum" sz="quarter" idx="12"/>
          </p:nvPr>
        </p:nvSpPr>
        <p:spPr/>
        <p:txBody>
          <a:bodyPr/>
          <a:lstStyle/>
          <a:p>
            <a:fld id="{AEEE0087-1C97-2A47-9CFF-07294EB20C64}" type="slidenum">
              <a:rPr lang="en-US" altLang="en-US" smtClean="0"/>
              <a:pPr/>
              <a:t>56</a:t>
            </a:fld>
            <a:endParaRPr lang="en-US" altLang="en-US"/>
          </a:p>
        </p:txBody>
      </p:sp>
    </p:spTree>
    <p:extLst>
      <p:ext uri="{BB962C8B-B14F-4D97-AF65-F5344CB8AC3E}">
        <p14:creationId xmlns:p14="http://schemas.microsoft.com/office/powerpoint/2010/main" val="143780525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531A6532-AA3C-1D4C-A2CE-D8CE0ADF4D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3957"/>
            <a:ext cx="12192000" cy="365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Logo&#10;&#10;Description automatically generated">
            <a:extLst>
              <a:ext uri="{FF2B5EF4-FFF2-40B4-BE49-F238E27FC236}">
                <a16:creationId xmlns:a16="http://schemas.microsoft.com/office/drawing/2014/main" id="{ECBB8987-A275-B148-8F9A-C6530D61BA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3A3AB7E-E737-0843-940A-EA97EC73CD4A}"/>
              </a:ext>
            </a:extLst>
          </p:cNvPr>
          <p:cNvSpPr>
            <a:spLocks noGrp="1"/>
          </p:cNvSpPr>
          <p:nvPr>
            <p:ph type="title"/>
          </p:nvPr>
        </p:nvSpPr>
        <p:spPr>
          <a:xfrm>
            <a:off x="3791576" y="2844517"/>
            <a:ext cx="7640637" cy="908050"/>
          </a:xfrm>
        </p:spPr>
        <p:txBody>
          <a:bodyPr>
            <a:normAutofit/>
          </a:bodyPr>
          <a:lstStyle/>
          <a:p>
            <a:pPr>
              <a:defRPr/>
            </a:pPr>
            <a:r>
              <a:rPr lang="en-AU" sz="4000" b="1">
                <a:latin typeface="+mn-lt"/>
              </a:rPr>
              <a:t>Model Methodology</a:t>
            </a:r>
            <a:endParaRPr lang="en-AU" sz="4000" b="1"/>
          </a:p>
        </p:txBody>
      </p:sp>
      <p:sp>
        <p:nvSpPr>
          <p:cNvPr id="14" name="Rectangle 13">
            <a:extLst>
              <a:ext uri="{FF2B5EF4-FFF2-40B4-BE49-F238E27FC236}">
                <a16:creationId xmlns:a16="http://schemas.microsoft.com/office/drawing/2014/main" id="{3D5C7601-49AE-354A-86D5-886388CC6FED}"/>
              </a:ext>
            </a:extLst>
          </p:cNvPr>
          <p:cNvSpPr/>
          <p:nvPr/>
        </p:nvSpPr>
        <p:spPr>
          <a:xfrm>
            <a:off x="3242821" y="5410986"/>
            <a:ext cx="6915968" cy="160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3871B5EC-CF3E-48C4-A7E0-F836E8169621}"/>
              </a:ext>
            </a:extLst>
          </p:cNvPr>
          <p:cNvSpPr txBox="1">
            <a:spLocks/>
          </p:cNvSpPr>
          <p:nvPr/>
        </p:nvSpPr>
        <p:spPr>
          <a:xfrm>
            <a:off x="3692989" y="3755576"/>
            <a:ext cx="7077941" cy="810202"/>
          </a:xfrm>
          <a:prstGeom prst="rect">
            <a:avLst/>
          </a:prstGeom>
        </p:spPr>
        <p:txBody>
          <a:bodyPr lIns="91440" tIns="45720" rIns="91440" bIns="45720" anchor="t">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AU" sz="3200">
                <a:cs typeface="Calibri"/>
              </a:rPr>
              <a:t>Initial Model Performances</a:t>
            </a:r>
          </a:p>
          <a:p>
            <a:pPr marL="0" indent="0">
              <a:buNone/>
              <a:defRPr/>
            </a:pPr>
            <a:endParaRPr lang="en-AU" sz="2400">
              <a:cs typeface="Calibri"/>
            </a:endParaRPr>
          </a:p>
        </p:txBody>
      </p:sp>
      <p:sp>
        <p:nvSpPr>
          <p:cNvPr id="3" name="Slide Number Placeholder 2">
            <a:extLst>
              <a:ext uri="{FF2B5EF4-FFF2-40B4-BE49-F238E27FC236}">
                <a16:creationId xmlns:a16="http://schemas.microsoft.com/office/drawing/2014/main" id="{F0CEF090-DED5-104F-AE93-47ACFA224684}"/>
              </a:ext>
            </a:extLst>
          </p:cNvPr>
          <p:cNvSpPr>
            <a:spLocks noGrp="1"/>
          </p:cNvSpPr>
          <p:nvPr>
            <p:ph type="sldNum" sz="quarter" idx="12"/>
          </p:nvPr>
        </p:nvSpPr>
        <p:spPr/>
        <p:txBody>
          <a:bodyPr/>
          <a:lstStyle/>
          <a:p>
            <a:fld id="{CD5F64F2-33B7-294E-A619-BF0FCCC2FB61}" type="slidenum">
              <a:rPr lang="en-US" altLang="en-US" smtClean="0"/>
              <a:pPr/>
              <a:t>57</a:t>
            </a:fld>
            <a:endParaRPr lang="en-US" altLang="en-US"/>
          </a:p>
        </p:txBody>
      </p:sp>
    </p:spTree>
    <p:extLst>
      <p:ext uri="{BB962C8B-B14F-4D97-AF65-F5344CB8AC3E}">
        <p14:creationId xmlns:p14="http://schemas.microsoft.com/office/powerpoint/2010/main" val="113554486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
            <a:extLst>
              <a:ext uri="{FF2B5EF4-FFF2-40B4-BE49-F238E27FC236}">
                <a16:creationId xmlns:a16="http://schemas.microsoft.com/office/drawing/2014/main" id="{121AF0C5-38EA-FC4A-BB4D-843E54BD32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6665913"/>
            <a:ext cx="12276306"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
            <a:extLst>
              <a:ext uri="{FF2B5EF4-FFF2-40B4-BE49-F238E27FC236}">
                <a16:creationId xmlns:a16="http://schemas.microsoft.com/office/drawing/2014/main" id="{CD377F2C-F38B-46FB-9D97-2C155D11DEB6}"/>
              </a:ext>
            </a:extLst>
          </p:cNvPr>
          <p:cNvSpPr txBox="1"/>
          <p:nvPr/>
        </p:nvSpPr>
        <p:spPr>
          <a:xfrm>
            <a:off x="9690619" y="2459504"/>
            <a:ext cx="2501381" cy="193899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t>Accuracy is not the best metric to measure against as current data is highly skewed.</a:t>
            </a:r>
          </a:p>
        </p:txBody>
      </p:sp>
      <p:pic>
        <p:nvPicPr>
          <p:cNvPr id="6" name="Picture 5" descr="Chart, bar chart&#10;&#10;Description automatically generated">
            <a:extLst>
              <a:ext uri="{FF2B5EF4-FFF2-40B4-BE49-F238E27FC236}">
                <a16:creationId xmlns:a16="http://schemas.microsoft.com/office/drawing/2014/main" id="{39A0D766-3089-D841-B3E4-2893711DE1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94080"/>
            <a:ext cx="9690619" cy="5232400"/>
          </a:xfrm>
          <a:prstGeom prst="rect">
            <a:avLst/>
          </a:prstGeom>
        </p:spPr>
      </p:pic>
      <p:sp>
        <p:nvSpPr>
          <p:cNvPr id="8" name="TextBox 7">
            <a:extLst>
              <a:ext uri="{FF2B5EF4-FFF2-40B4-BE49-F238E27FC236}">
                <a16:creationId xmlns:a16="http://schemas.microsoft.com/office/drawing/2014/main" id="{52C676BF-DD91-C947-A91E-F2A79A497D0F}"/>
              </a:ext>
            </a:extLst>
          </p:cNvPr>
          <p:cNvSpPr txBox="1"/>
          <p:nvPr/>
        </p:nvSpPr>
        <p:spPr>
          <a:xfrm>
            <a:off x="1846743" y="731520"/>
            <a:ext cx="62752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Random Forest model has the highest accuracy percentage.</a:t>
            </a:r>
          </a:p>
        </p:txBody>
      </p:sp>
      <p:sp>
        <p:nvSpPr>
          <p:cNvPr id="7" name="Slide Number Placeholder 6">
            <a:extLst>
              <a:ext uri="{FF2B5EF4-FFF2-40B4-BE49-F238E27FC236}">
                <a16:creationId xmlns:a16="http://schemas.microsoft.com/office/drawing/2014/main" id="{D1A8A545-000A-2B41-A3E7-66CE9ABCAC97}"/>
              </a:ext>
            </a:extLst>
          </p:cNvPr>
          <p:cNvSpPr>
            <a:spLocks noGrp="1"/>
          </p:cNvSpPr>
          <p:nvPr>
            <p:ph type="sldNum" sz="quarter" idx="12"/>
          </p:nvPr>
        </p:nvSpPr>
        <p:spPr/>
        <p:txBody>
          <a:bodyPr/>
          <a:lstStyle/>
          <a:p>
            <a:fld id="{AEEE0087-1C97-2A47-9CFF-07294EB20C64}" type="slidenum">
              <a:rPr lang="en-US" altLang="en-US" smtClean="0"/>
              <a:pPr/>
              <a:t>58</a:t>
            </a:fld>
            <a:endParaRPr lang="en-US" altLang="en-US"/>
          </a:p>
        </p:txBody>
      </p:sp>
    </p:spTree>
    <p:extLst>
      <p:ext uri="{BB962C8B-B14F-4D97-AF65-F5344CB8AC3E}">
        <p14:creationId xmlns:p14="http://schemas.microsoft.com/office/powerpoint/2010/main" val="272993358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
            <a:extLst>
              <a:ext uri="{FF2B5EF4-FFF2-40B4-BE49-F238E27FC236}">
                <a16:creationId xmlns:a16="http://schemas.microsoft.com/office/drawing/2014/main" id="{121AF0C5-38EA-FC4A-BB4D-843E54BD32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6665913"/>
            <a:ext cx="12276306"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
            <a:extLst>
              <a:ext uri="{FF2B5EF4-FFF2-40B4-BE49-F238E27FC236}">
                <a16:creationId xmlns:a16="http://schemas.microsoft.com/office/drawing/2014/main" id="{CD377F2C-F38B-46FB-9D97-2C155D11DEB6}"/>
              </a:ext>
            </a:extLst>
          </p:cNvPr>
          <p:cNvSpPr txBox="1"/>
          <p:nvPr/>
        </p:nvSpPr>
        <p:spPr>
          <a:xfrm>
            <a:off x="9450447" y="2459504"/>
            <a:ext cx="2741553" cy="193899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t>Looking at ROC is a better metric to use as it’s a more accurate assessment of performance.</a:t>
            </a:r>
          </a:p>
        </p:txBody>
      </p:sp>
      <p:pic>
        <p:nvPicPr>
          <p:cNvPr id="3" name="Picture 2" descr="Chart, bar chart&#10;&#10;Description automatically generated">
            <a:extLst>
              <a:ext uri="{FF2B5EF4-FFF2-40B4-BE49-F238E27FC236}">
                <a16:creationId xmlns:a16="http://schemas.microsoft.com/office/drawing/2014/main" id="{5B3B1535-D812-274C-829B-9CFD96B67D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96" y="1022001"/>
            <a:ext cx="9280477" cy="5286923"/>
          </a:xfrm>
          <a:prstGeom prst="rect">
            <a:avLst/>
          </a:prstGeom>
        </p:spPr>
      </p:pic>
      <p:sp>
        <p:nvSpPr>
          <p:cNvPr id="8" name="TextBox 7">
            <a:extLst>
              <a:ext uri="{FF2B5EF4-FFF2-40B4-BE49-F238E27FC236}">
                <a16:creationId xmlns:a16="http://schemas.microsoft.com/office/drawing/2014/main" id="{689EB0B7-5446-6647-8F77-D6450CDD7851}"/>
              </a:ext>
            </a:extLst>
          </p:cNvPr>
          <p:cNvSpPr txBox="1"/>
          <p:nvPr/>
        </p:nvSpPr>
        <p:spPr>
          <a:xfrm>
            <a:off x="1282863" y="837335"/>
            <a:ext cx="73922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Both the Decision Tree and Random Forest models have the highest ROC.</a:t>
            </a:r>
          </a:p>
        </p:txBody>
      </p:sp>
      <p:sp>
        <p:nvSpPr>
          <p:cNvPr id="5" name="Slide Number Placeholder 4">
            <a:extLst>
              <a:ext uri="{FF2B5EF4-FFF2-40B4-BE49-F238E27FC236}">
                <a16:creationId xmlns:a16="http://schemas.microsoft.com/office/drawing/2014/main" id="{8CA1674B-FBCF-AE43-AC79-1E274D89B62E}"/>
              </a:ext>
            </a:extLst>
          </p:cNvPr>
          <p:cNvSpPr>
            <a:spLocks noGrp="1"/>
          </p:cNvSpPr>
          <p:nvPr>
            <p:ph type="sldNum" sz="quarter" idx="12"/>
          </p:nvPr>
        </p:nvSpPr>
        <p:spPr/>
        <p:txBody>
          <a:bodyPr/>
          <a:lstStyle/>
          <a:p>
            <a:fld id="{AEEE0087-1C97-2A47-9CFF-07294EB20C64}" type="slidenum">
              <a:rPr lang="en-US" altLang="en-US" smtClean="0"/>
              <a:pPr/>
              <a:t>59</a:t>
            </a:fld>
            <a:endParaRPr lang="en-US" altLang="en-US"/>
          </a:p>
        </p:txBody>
      </p:sp>
    </p:spTree>
    <p:extLst>
      <p:ext uri="{BB962C8B-B14F-4D97-AF65-F5344CB8AC3E}">
        <p14:creationId xmlns:p14="http://schemas.microsoft.com/office/powerpoint/2010/main" val="247422997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531A6532-AA3C-1D4C-A2CE-D8CE0ADF4D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275"/>
            <a:ext cx="12192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Logo&#10;&#10;Description automatically generated">
            <a:extLst>
              <a:ext uri="{FF2B5EF4-FFF2-40B4-BE49-F238E27FC236}">
                <a16:creationId xmlns:a16="http://schemas.microsoft.com/office/drawing/2014/main" id="{ECBB8987-A275-B148-8F9A-C6530D61BA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3A3AB7E-E737-0843-940A-EA97EC73CD4A}"/>
              </a:ext>
            </a:extLst>
          </p:cNvPr>
          <p:cNvSpPr>
            <a:spLocks noGrp="1"/>
          </p:cNvSpPr>
          <p:nvPr>
            <p:ph type="title"/>
          </p:nvPr>
        </p:nvSpPr>
        <p:spPr>
          <a:xfrm>
            <a:off x="561735" y="99585"/>
            <a:ext cx="7640637" cy="908050"/>
          </a:xfrm>
        </p:spPr>
        <p:txBody>
          <a:bodyPr>
            <a:normAutofit/>
          </a:bodyPr>
          <a:lstStyle/>
          <a:p>
            <a:pPr>
              <a:defRPr/>
            </a:pPr>
            <a:r>
              <a:rPr lang="en-AU" sz="3200">
                <a:latin typeface="+mn-lt"/>
              </a:rPr>
              <a:t>Business Benefit</a:t>
            </a:r>
            <a:endParaRPr lang="en-US"/>
          </a:p>
        </p:txBody>
      </p:sp>
      <p:pic>
        <p:nvPicPr>
          <p:cNvPr id="17" name="Picture 16">
            <a:extLst>
              <a:ext uri="{FF2B5EF4-FFF2-40B4-BE49-F238E27FC236}">
                <a16:creationId xmlns:a16="http://schemas.microsoft.com/office/drawing/2014/main" id="{01CAA205-09FF-914B-9569-A97CFC4008B1}"/>
              </a:ext>
            </a:extLst>
          </p:cNvPr>
          <p:cNvPicPr>
            <a:picLocks noChangeAspect="1"/>
          </p:cNvPicPr>
          <p:nvPr/>
        </p:nvPicPr>
        <p:blipFill rotWithShape="1">
          <a:blip r:embed="rId5"/>
          <a:srcRect l="48558" b="15674"/>
          <a:stretch/>
        </p:blipFill>
        <p:spPr>
          <a:xfrm>
            <a:off x="0" y="3485562"/>
            <a:ext cx="2097282" cy="3372438"/>
          </a:xfrm>
          <a:prstGeom prst="rect">
            <a:avLst/>
          </a:prstGeom>
        </p:spPr>
      </p:pic>
      <p:graphicFrame>
        <p:nvGraphicFramePr>
          <p:cNvPr id="10" name="Diagram 9">
            <a:extLst>
              <a:ext uri="{FF2B5EF4-FFF2-40B4-BE49-F238E27FC236}">
                <a16:creationId xmlns:a16="http://schemas.microsoft.com/office/drawing/2014/main" id="{8C638A7F-907A-4627-9A89-BE4B11485E88}"/>
              </a:ext>
            </a:extLst>
          </p:cNvPr>
          <p:cNvGraphicFramePr/>
          <p:nvPr>
            <p:extLst>
              <p:ext uri="{D42A27DB-BD31-4B8C-83A1-F6EECF244321}">
                <p14:modId xmlns:p14="http://schemas.microsoft.com/office/powerpoint/2010/main" val="330168350"/>
              </p:ext>
            </p:extLst>
          </p:nvPr>
        </p:nvGraphicFramePr>
        <p:xfrm>
          <a:off x="1644110" y="2858058"/>
          <a:ext cx="4451890" cy="19197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TextBox 10">
            <a:extLst>
              <a:ext uri="{FF2B5EF4-FFF2-40B4-BE49-F238E27FC236}">
                <a16:creationId xmlns:a16="http://schemas.microsoft.com/office/drawing/2014/main" id="{206E258E-A923-4015-9AE9-1525BB65F97D}"/>
              </a:ext>
            </a:extLst>
          </p:cNvPr>
          <p:cNvSpPr txBox="1"/>
          <p:nvPr/>
        </p:nvSpPr>
        <p:spPr>
          <a:xfrm>
            <a:off x="669574" y="2015766"/>
            <a:ext cx="8697709" cy="461665"/>
          </a:xfrm>
          <a:prstGeom prst="rect">
            <a:avLst/>
          </a:prstGeom>
          <a:noFill/>
        </p:spPr>
        <p:txBody>
          <a:bodyPr wrap="square">
            <a:spAutoFit/>
          </a:bodyPr>
          <a:lstStyle/>
          <a:p>
            <a:pPr marL="0" indent="0">
              <a:buNone/>
              <a:defRPr/>
            </a:pPr>
            <a:r>
              <a:rPr lang="en" sz="2400">
                <a:ea typeface="+mn-lt"/>
                <a:cs typeface="+mn-lt"/>
              </a:rPr>
              <a:t>Better targeting of customer leading to</a:t>
            </a:r>
            <a:endParaRPr lang="en-US" sz="2400">
              <a:ea typeface="+mn-lt"/>
              <a:cs typeface="+mn-lt"/>
            </a:endParaRPr>
          </a:p>
        </p:txBody>
      </p:sp>
      <p:pic>
        <p:nvPicPr>
          <p:cNvPr id="13" name="Graphic 12">
            <a:extLst>
              <a:ext uri="{FF2B5EF4-FFF2-40B4-BE49-F238E27FC236}">
                <a16:creationId xmlns:a16="http://schemas.microsoft.com/office/drawing/2014/main" id="{E1112628-FC6F-4117-AF8B-8D295E7C578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40009" y="1688488"/>
            <a:ext cx="4271384" cy="4945440"/>
          </a:xfrm>
          <a:prstGeom prst="rect">
            <a:avLst/>
          </a:prstGeom>
        </p:spPr>
      </p:pic>
      <p:sp>
        <p:nvSpPr>
          <p:cNvPr id="3" name="Slide Number Placeholder 2">
            <a:extLst>
              <a:ext uri="{FF2B5EF4-FFF2-40B4-BE49-F238E27FC236}">
                <a16:creationId xmlns:a16="http://schemas.microsoft.com/office/drawing/2014/main" id="{E6C4F1B0-B9C3-45D3-B4CB-3C7EB7C6D382}"/>
              </a:ext>
            </a:extLst>
          </p:cNvPr>
          <p:cNvSpPr>
            <a:spLocks noGrp="1"/>
          </p:cNvSpPr>
          <p:nvPr>
            <p:ph type="sldNum" sz="quarter" idx="12"/>
          </p:nvPr>
        </p:nvSpPr>
        <p:spPr/>
        <p:txBody>
          <a:bodyPr/>
          <a:lstStyle/>
          <a:p>
            <a:fld id="{CD5F64F2-33B7-294E-A619-BF0FCCC2FB61}" type="slidenum">
              <a:rPr lang="en-US" altLang="en-US" smtClean="0"/>
              <a:pPr/>
              <a:t>6</a:t>
            </a:fld>
            <a:endParaRPr lang="en-US" altLang="en-US"/>
          </a:p>
        </p:txBody>
      </p:sp>
    </p:spTree>
    <p:extLst>
      <p:ext uri="{BB962C8B-B14F-4D97-AF65-F5344CB8AC3E}">
        <p14:creationId xmlns:p14="http://schemas.microsoft.com/office/powerpoint/2010/main" val="1703817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0">
                                            <p:graphicEl>
                                              <a:dgm id="{12C6D1D9-E00F-423C-821D-58D5DBC48917}"/>
                                            </p:graphicEl>
                                          </p:spTgt>
                                        </p:tgtEl>
                                        <p:attrNameLst>
                                          <p:attrName>style.visibility</p:attrName>
                                        </p:attrNameLst>
                                      </p:cBhvr>
                                      <p:to>
                                        <p:strVal val="visible"/>
                                      </p:to>
                                    </p:set>
                                    <p:animEffect transition="in" filter="fade">
                                      <p:cBhvr>
                                        <p:cTn id="7" dur="500"/>
                                        <p:tgtEl>
                                          <p:spTgt spid="10">
                                            <p:graphicEl>
                                              <a:dgm id="{12C6D1D9-E00F-423C-821D-58D5DBC48917}"/>
                                            </p:graphic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0">
                                            <p:graphicEl>
                                              <a:dgm id="{1D3121E2-F4CF-41F9-B30D-1140A0A7A1F1}"/>
                                            </p:graphicEl>
                                          </p:spTgt>
                                        </p:tgtEl>
                                        <p:attrNameLst>
                                          <p:attrName>style.visibility</p:attrName>
                                        </p:attrNameLst>
                                      </p:cBhvr>
                                      <p:to>
                                        <p:strVal val="visible"/>
                                      </p:to>
                                    </p:set>
                                    <p:animEffect transition="in" filter="fade">
                                      <p:cBhvr>
                                        <p:cTn id="10" dur="500"/>
                                        <p:tgtEl>
                                          <p:spTgt spid="10">
                                            <p:graphicEl>
                                              <a:dgm id="{1D3121E2-F4CF-41F9-B30D-1140A0A7A1F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500"/>
                                  </p:stCondLst>
                                  <p:childTnLst>
                                    <p:set>
                                      <p:cBhvr>
                                        <p:cTn id="14" dur="1" fill="hold">
                                          <p:stCondLst>
                                            <p:cond delay="0"/>
                                          </p:stCondLst>
                                        </p:cTn>
                                        <p:tgtEl>
                                          <p:spTgt spid="10">
                                            <p:graphicEl>
                                              <a:dgm id="{95F458A8-4F00-41A2-9B94-525BE0D0AD76}"/>
                                            </p:graphicEl>
                                          </p:spTgt>
                                        </p:tgtEl>
                                        <p:attrNameLst>
                                          <p:attrName>style.visibility</p:attrName>
                                        </p:attrNameLst>
                                      </p:cBhvr>
                                      <p:to>
                                        <p:strVal val="visible"/>
                                      </p:to>
                                    </p:set>
                                    <p:animEffect transition="in" filter="fade">
                                      <p:cBhvr>
                                        <p:cTn id="15" dur="500"/>
                                        <p:tgtEl>
                                          <p:spTgt spid="10">
                                            <p:graphicEl>
                                              <a:dgm id="{95F458A8-4F00-41A2-9B94-525BE0D0AD76}"/>
                                            </p:graphicEl>
                                          </p:spTgt>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10">
                                            <p:graphicEl>
                                              <a:dgm id="{3CE367F5-0F41-44F4-9A3A-09C23E697A68}"/>
                                            </p:graphicEl>
                                          </p:spTgt>
                                        </p:tgtEl>
                                        <p:attrNameLst>
                                          <p:attrName>style.visibility</p:attrName>
                                        </p:attrNameLst>
                                      </p:cBhvr>
                                      <p:to>
                                        <p:strVal val="visible"/>
                                      </p:to>
                                    </p:set>
                                    <p:animEffect transition="in" filter="fade">
                                      <p:cBhvr>
                                        <p:cTn id="18" dur="500"/>
                                        <p:tgtEl>
                                          <p:spTgt spid="10">
                                            <p:graphicEl>
                                              <a:dgm id="{3CE367F5-0F41-44F4-9A3A-09C23E697A6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
            <a:extLst>
              <a:ext uri="{FF2B5EF4-FFF2-40B4-BE49-F238E27FC236}">
                <a16:creationId xmlns:a16="http://schemas.microsoft.com/office/drawing/2014/main" id="{121AF0C5-38EA-FC4A-BB4D-843E54BD32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6665913"/>
            <a:ext cx="12276306"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
            <a:extLst>
              <a:ext uri="{FF2B5EF4-FFF2-40B4-BE49-F238E27FC236}">
                <a16:creationId xmlns:a16="http://schemas.microsoft.com/office/drawing/2014/main" id="{CD377F2C-F38B-46FB-9D97-2C155D11DEB6}"/>
              </a:ext>
            </a:extLst>
          </p:cNvPr>
          <p:cNvSpPr txBox="1"/>
          <p:nvPr/>
        </p:nvSpPr>
        <p:spPr>
          <a:xfrm>
            <a:off x="9450447" y="2459504"/>
            <a:ext cx="2741553" cy="193899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t>Looking at ROC is a better metric to use as it’s a more accurate assessment of performance.</a:t>
            </a:r>
          </a:p>
        </p:txBody>
      </p:sp>
      <p:sp>
        <p:nvSpPr>
          <p:cNvPr id="8" name="TextBox 7">
            <a:extLst>
              <a:ext uri="{FF2B5EF4-FFF2-40B4-BE49-F238E27FC236}">
                <a16:creationId xmlns:a16="http://schemas.microsoft.com/office/drawing/2014/main" id="{689EB0B7-5446-6647-8F77-D6450CDD7851}"/>
              </a:ext>
            </a:extLst>
          </p:cNvPr>
          <p:cNvSpPr txBox="1"/>
          <p:nvPr/>
        </p:nvSpPr>
        <p:spPr>
          <a:xfrm>
            <a:off x="1282862" y="837335"/>
            <a:ext cx="98956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Random Forest model has a good accuracy and interpretability as compared to other models</a:t>
            </a:r>
          </a:p>
        </p:txBody>
      </p:sp>
      <p:sp>
        <p:nvSpPr>
          <p:cNvPr id="5" name="Slide Number Placeholder 4">
            <a:extLst>
              <a:ext uri="{FF2B5EF4-FFF2-40B4-BE49-F238E27FC236}">
                <a16:creationId xmlns:a16="http://schemas.microsoft.com/office/drawing/2014/main" id="{8CA1674B-FBCF-AE43-AC79-1E274D89B62E}"/>
              </a:ext>
            </a:extLst>
          </p:cNvPr>
          <p:cNvSpPr>
            <a:spLocks noGrp="1"/>
          </p:cNvSpPr>
          <p:nvPr>
            <p:ph type="sldNum" sz="quarter" idx="12"/>
          </p:nvPr>
        </p:nvSpPr>
        <p:spPr/>
        <p:txBody>
          <a:bodyPr/>
          <a:lstStyle/>
          <a:p>
            <a:fld id="{AEEE0087-1C97-2A47-9CFF-07294EB20C64}" type="slidenum">
              <a:rPr lang="en-US" altLang="en-US" smtClean="0"/>
              <a:pPr/>
              <a:t>60</a:t>
            </a:fld>
            <a:endParaRPr lang="en-US" altLang="en-US"/>
          </a:p>
        </p:txBody>
      </p:sp>
      <p:pic>
        <p:nvPicPr>
          <p:cNvPr id="6" name="Picture 5">
            <a:extLst>
              <a:ext uri="{FF2B5EF4-FFF2-40B4-BE49-F238E27FC236}">
                <a16:creationId xmlns:a16="http://schemas.microsoft.com/office/drawing/2014/main" id="{AF80AFFF-C422-49B3-8102-B735FF83F141}"/>
              </a:ext>
            </a:extLst>
          </p:cNvPr>
          <p:cNvPicPr>
            <a:picLocks noChangeAspect="1"/>
          </p:cNvPicPr>
          <p:nvPr/>
        </p:nvPicPr>
        <p:blipFill>
          <a:blip r:embed="rId4"/>
          <a:stretch>
            <a:fillRect/>
          </a:stretch>
        </p:blipFill>
        <p:spPr>
          <a:xfrm>
            <a:off x="140744" y="1706308"/>
            <a:ext cx="8801552" cy="4959605"/>
          </a:xfrm>
          <a:prstGeom prst="rect">
            <a:avLst/>
          </a:prstGeom>
        </p:spPr>
      </p:pic>
    </p:spTree>
    <p:extLst>
      <p:ext uri="{BB962C8B-B14F-4D97-AF65-F5344CB8AC3E}">
        <p14:creationId xmlns:p14="http://schemas.microsoft.com/office/powerpoint/2010/main" val="218165931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95143C-A821-1B4E-A5D1-014682D49AED}"/>
              </a:ext>
            </a:extLst>
          </p:cNvPr>
          <p:cNvPicPr>
            <a:picLocks noChangeAspect="1"/>
          </p:cNvPicPr>
          <p:nvPr/>
        </p:nvPicPr>
        <p:blipFill>
          <a:blip r:embed="rId3"/>
          <a:stretch>
            <a:fillRect/>
          </a:stretch>
        </p:blipFill>
        <p:spPr>
          <a:xfrm>
            <a:off x="-1" y="-47625"/>
            <a:ext cx="12191999" cy="1025526"/>
          </a:xfrm>
          <a:prstGeom prst="rect">
            <a:avLst/>
          </a:prstGeom>
        </p:spPr>
      </p:pic>
      <p:sp>
        <p:nvSpPr>
          <p:cNvPr id="3" name="Content Placeholder 2">
            <a:extLst>
              <a:ext uri="{FF2B5EF4-FFF2-40B4-BE49-F238E27FC236}">
                <a16:creationId xmlns:a16="http://schemas.microsoft.com/office/drawing/2014/main" id="{937E377A-3ED5-B441-8021-78B47A2B39F2}"/>
              </a:ext>
            </a:extLst>
          </p:cNvPr>
          <p:cNvSpPr>
            <a:spLocks noGrp="1"/>
          </p:cNvSpPr>
          <p:nvPr>
            <p:ph idx="1"/>
          </p:nvPr>
        </p:nvSpPr>
        <p:spPr>
          <a:xfrm>
            <a:off x="3793332" y="1716881"/>
            <a:ext cx="7443787" cy="4498975"/>
          </a:xfrm>
        </p:spPr>
        <p:txBody>
          <a:bodyPr>
            <a:normAutofit/>
          </a:bodyPr>
          <a:lstStyle/>
          <a:p>
            <a:pPr>
              <a:buNone/>
              <a:defRPr/>
            </a:pPr>
            <a:r>
              <a:rPr lang="en-AU" sz="2400">
                <a:ea typeface="+mn-lt"/>
                <a:cs typeface="+mn-lt"/>
                <a:hlinkClick r:id="rId4"/>
              </a:rPr>
              <a:t>https://drive.google.com/file/d/1tZXmHi2BO6ZrCVCrsPeGMjAHZu0p3dIi/view?usp=sharing</a:t>
            </a:r>
            <a:endParaRPr lang="en-US">
              <a:ea typeface="+mn-lt"/>
              <a:cs typeface="+mn-lt"/>
            </a:endParaRPr>
          </a:p>
          <a:p>
            <a:pPr>
              <a:buNone/>
              <a:defRPr/>
            </a:pPr>
            <a:endParaRPr lang="en-AU" sz="2400">
              <a:cs typeface="Calibri"/>
            </a:endParaRPr>
          </a:p>
        </p:txBody>
      </p:sp>
      <p:pic>
        <p:nvPicPr>
          <p:cNvPr id="11269" name="Picture 6" descr="Logo&#10;&#10;Description automatically generated">
            <a:extLst>
              <a:ext uri="{FF2B5EF4-FFF2-40B4-BE49-F238E27FC236}">
                <a16:creationId xmlns:a16="http://schemas.microsoft.com/office/drawing/2014/main" id="{1629A1DF-C954-3648-9A9A-5E48AA8A572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2DC8862A-FC07-FE46-9B27-204AAC6E29A5}"/>
              </a:ext>
            </a:extLst>
          </p:cNvPr>
          <p:cNvPicPr>
            <a:picLocks noChangeAspect="1"/>
          </p:cNvPicPr>
          <p:nvPr/>
        </p:nvPicPr>
        <p:blipFill rotWithShape="1">
          <a:blip r:embed="rId6"/>
          <a:srcRect l="50000" b="18198"/>
          <a:stretch/>
        </p:blipFill>
        <p:spPr>
          <a:xfrm>
            <a:off x="-1" y="3506823"/>
            <a:ext cx="2078032" cy="3351178"/>
          </a:xfrm>
          <a:prstGeom prst="rect">
            <a:avLst/>
          </a:prstGeom>
        </p:spPr>
      </p:pic>
      <p:sp>
        <p:nvSpPr>
          <p:cNvPr id="11" name="Text Placeholder 1">
            <a:extLst>
              <a:ext uri="{FF2B5EF4-FFF2-40B4-BE49-F238E27FC236}">
                <a16:creationId xmlns:a16="http://schemas.microsoft.com/office/drawing/2014/main" id="{16AA8F14-7DB7-B744-B176-2E4E2E36BFC8}"/>
              </a:ext>
            </a:extLst>
          </p:cNvPr>
          <p:cNvSpPr txBox="1">
            <a:spLocks/>
          </p:cNvSpPr>
          <p:nvPr/>
        </p:nvSpPr>
        <p:spPr bwMode="auto">
          <a:xfrm>
            <a:off x="592271" y="60326"/>
            <a:ext cx="9059288" cy="727869"/>
          </a:xfrm>
          <a:prstGeom prst="rect">
            <a:avLst/>
          </a:prstGeom>
          <a:noFill/>
          <a:ln>
            <a:noFill/>
          </a:ln>
        </p:spPr>
        <p:txBody>
          <a:bodyPr lIns="91440" tIns="0" rIns="91440" bIns="0" anchor="b"/>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342900" indent="-22860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6858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0287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13716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18288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2860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27432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2004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ts val="750"/>
              </a:spcBef>
              <a:buNone/>
            </a:pPr>
            <a:r>
              <a:rPr lang="en-US" altLang="en-US" sz="3200">
                <a:latin typeface="+mn-lt"/>
                <a:ea typeface="Roboto Medium"/>
              </a:rPr>
              <a:t>Data Dictionary </a:t>
            </a:r>
            <a:endParaRPr lang="en-US"/>
          </a:p>
        </p:txBody>
      </p:sp>
      <p:sp>
        <p:nvSpPr>
          <p:cNvPr id="2" name="Slide Number Placeholder 1">
            <a:extLst>
              <a:ext uri="{FF2B5EF4-FFF2-40B4-BE49-F238E27FC236}">
                <a16:creationId xmlns:a16="http://schemas.microsoft.com/office/drawing/2014/main" id="{7D7B04CE-F701-415F-8E48-52E9A2069D8E}"/>
              </a:ext>
            </a:extLst>
          </p:cNvPr>
          <p:cNvSpPr>
            <a:spLocks noGrp="1"/>
          </p:cNvSpPr>
          <p:nvPr>
            <p:ph type="sldNum" sz="quarter" idx="12"/>
          </p:nvPr>
        </p:nvSpPr>
        <p:spPr/>
        <p:txBody>
          <a:bodyPr/>
          <a:lstStyle/>
          <a:p>
            <a:fld id="{CD5F64F2-33B7-294E-A619-BF0FCCC2FB61}" type="slidenum">
              <a:rPr lang="en-US" altLang="en-US" smtClean="0"/>
              <a:pPr/>
              <a:t>61</a:t>
            </a:fld>
            <a:endParaRPr lang="en-US" altLang="en-US"/>
          </a:p>
        </p:txBody>
      </p:sp>
    </p:spTree>
    <p:extLst>
      <p:ext uri="{BB962C8B-B14F-4D97-AF65-F5344CB8AC3E}">
        <p14:creationId xmlns:p14="http://schemas.microsoft.com/office/powerpoint/2010/main" val="141713935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21C21-594C-1945-990B-4A265AFF9123}"/>
              </a:ext>
            </a:extLst>
          </p:cNvPr>
          <p:cNvPicPr>
            <a:picLocks noChangeAspect="1"/>
          </p:cNvPicPr>
          <p:nvPr/>
        </p:nvPicPr>
        <p:blipFill>
          <a:blip r:embed="rId3"/>
          <a:stretch>
            <a:fillRect/>
          </a:stretch>
        </p:blipFill>
        <p:spPr>
          <a:xfrm>
            <a:off x="-2" y="-57149"/>
            <a:ext cx="12191999" cy="1025526"/>
          </a:xfrm>
          <a:prstGeom prst="rect">
            <a:avLst/>
          </a:prstGeom>
        </p:spPr>
      </p:pic>
      <p:pic>
        <p:nvPicPr>
          <p:cNvPr id="10" name="Picture 6" descr="Logo&#10;&#10;Description automatically generated">
            <a:extLst>
              <a:ext uri="{FF2B5EF4-FFF2-40B4-BE49-F238E27FC236}">
                <a16:creationId xmlns:a16="http://schemas.microsoft.com/office/drawing/2014/main" id="{E98F6EAD-1894-9647-BA5E-BE9472DAA3F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AutoShape 2" descr="Would You Rather Google or Backrub?">
            <a:extLst>
              <a:ext uri="{FF2B5EF4-FFF2-40B4-BE49-F238E27FC236}">
                <a16:creationId xmlns:a16="http://schemas.microsoft.com/office/drawing/2014/main" id="{73BD0675-D2C5-564B-9C1F-5265BC69D38A}"/>
              </a:ext>
            </a:extLst>
          </p:cNvPr>
          <p:cNvSpPr>
            <a:spLocks noChangeAspect="1" noChangeArrowheads="1"/>
          </p:cNvSpPr>
          <p:nvPr/>
        </p:nvSpPr>
        <p:spPr bwMode="auto">
          <a:xfrm>
            <a:off x="207963" y="-192088"/>
            <a:ext cx="406400" cy="406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11" name="Text Placeholder 1">
            <a:extLst>
              <a:ext uri="{FF2B5EF4-FFF2-40B4-BE49-F238E27FC236}">
                <a16:creationId xmlns:a16="http://schemas.microsoft.com/office/drawing/2014/main" id="{63FB3E60-1BE5-9347-B3AB-D491A44D571A}"/>
              </a:ext>
            </a:extLst>
          </p:cNvPr>
          <p:cNvSpPr txBox="1">
            <a:spLocks/>
          </p:cNvSpPr>
          <p:nvPr/>
        </p:nvSpPr>
        <p:spPr bwMode="auto">
          <a:xfrm>
            <a:off x="592271" y="48420"/>
            <a:ext cx="7082851" cy="739775"/>
          </a:xfrm>
          <a:prstGeom prst="rect">
            <a:avLst/>
          </a:prstGeom>
          <a:noFill/>
          <a:ln>
            <a:noFill/>
          </a:ln>
        </p:spPr>
        <p:txBody>
          <a:bodyPr tIns="0" bIns="0" anchor="b"/>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342900" indent="-22860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6858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0287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13716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18288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2860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27432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2004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ts val="750"/>
              </a:spcBef>
              <a:buFont typeface="Arial" panose="020B0604020202020204" pitchFamily="34" charset="0"/>
              <a:buNone/>
            </a:pPr>
            <a:r>
              <a:rPr lang="en-US" altLang="en-US" sz="3200">
                <a:latin typeface="+mn-lt"/>
                <a:ea typeface="Roboto Medium" panose="02000000000000000000" pitchFamily="2" charset="0"/>
              </a:rPr>
              <a:t>Sunset header</a:t>
            </a:r>
            <a:endParaRPr lang="en-US" altLang="en-US" sz="3200">
              <a:latin typeface="+mj-lt"/>
              <a:ea typeface="Roboto" panose="02000000000000000000" pitchFamily="2" charset="0"/>
            </a:endParaRPr>
          </a:p>
        </p:txBody>
      </p:sp>
      <p:pic>
        <p:nvPicPr>
          <p:cNvPr id="12" name="Picture 11">
            <a:extLst>
              <a:ext uri="{FF2B5EF4-FFF2-40B4-BE49-F238E27FC236}">
                <a16:creationId xmlns:a16="http://schemas.microsoft.com/office/drawing/2014/main" id="{D05DD487-7363-4D4A-8E61-817B76CC1C4E}"/>
              </a:ext>
            </a:extLst>
          </p:cNvPr>
          <p:cNvPicPr>
            <a:picLocks noChangeAspect="1"/>
          </p:cNvPicPr>
          <p:nvPr/>
        </p:nvPicPr>
        <p:blipFill rotWithShape="1">
          <a:blip r:embed="rId5"/>
          <a:srcRect l="50000" b="18894"/>
          <a:stretch/>
        </p:blipFill>
        <p:spPr>
          <a:xfrm>
            <a:off x="-2" y="3488529"/>
            <a:ext cx="2107306" cy="3369471"/>
          </a:xfrm>
          <a:prstGeom prst="rect">
            <a:avLst/>
          </a:prstGeom>
        </p:spPr>
      </p:pic>
      <p:sp>
        <p:nvSpPr>
          <p:cNvPr id="13" name="Content Placeholder 2">
            <a:extLst>
              <a:ext uri="{FF2B5EF4-FFF2-40B4-BE49-F238E27FC236}">
                <a16:creationId xmlns:a16="http://schemas.microsoft.com/office/drawing/2014/main" id="{84556497-D824-BA41-8714-4D6020014D92}"/>
              </a:ext>
            </a:extLst>
          </p:cNvPr>
          <p:cNvSpPr txBox="1">
            <a:spLocks/>
          </p:cNvSpPr>
          <p:nvPr/>
        </p:nvSpPr>
        <p:spPr>
          <a:xfrm>
            <a:off x="3805238" y="1895475"/>
            <a:ext cx="7086600" cy="4498975"/>
          </a:xfrm>
          <a:prstGeom prst="rect">
            <a:avLst/>
          </a:prstGeom>
        </p:spPr>
        <p:txBody>
          <a:bodyPr>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AU" sz="2400"/>
              <a:t>Xyz..</a:t>
            </a:r>
          </a:p>
          <a:p>
            <a:pPr marL="0" indent="0">
              <a:buFont typeface="Arial" panose="020B0604020202020204" pitchFamily="34" charset="0"/>
              <a:buNone/>
              <a:defRPr/>
            </a:pPr>
            <a:endParaRPr lang="en-AU" sz="2000"/>
          </a:p>
          <a:p>
            <a:pPr marL="0" indent="0">
              <a:buFont typeface="Arial" panose="020B0604020202020204" pitchFamily="34" charset="0"/>
              <a:buNone/>
              <a:defRPr/>
            </a:pPr>
            <a:r>
              <a:rPr lang="en-AU" sz="2000"/>
              <a:t>7Across members can enjoy travel with:</a:t>
            </a:r>
          </a:p>
          <a:p>
            <a:pPr marL="457200" lvl="1" indent="0">
              <a:buFont typeface="Arial" panose="020B0604020202020204" pitchFamily="34" charset="0"/>
              <a:buNone/>
              <a:defRPr/>
            </a:pPr>
            <a:endParaRPr lang="en-AU" sz="1800"/>
          </a:p>
          <a:p>
            <a:pPr marL="585788" lvl="1" indent="0">
              <a:buFont typeface="Arial" panose="020B0604020202020204" pitchFamily="34" charset="0"/>
              <a:buNone/>
              <a:defRPr/>
            </a:pPr>
            <a:r>
              <a:rPr lang="en-AU" sz="1800"/>
              <a:t>Simplicity – </a:t>
            </a:r>
          </a:p>
        </p:txBody>
      </p:sp>
      <p:pic>
        <p:nvPicPr>
          <p:cNvPr id="14" name="Picture 9">
            <a:extLst>
              <a:ext uri="{FF2B5EF4-FFF2-40B4-BE49-F238E27FC236}">
                <a16:creationId xmlns:a16="http://schemas.microsoft.com/office/drawing/2014/main" id="{4C62B72D-B286-3F43-92CE-D4E2C0B1FAC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73513" y="3417888"/>
            <a:ext cx="352425"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699FC66E-6202-4031-A715-C7C28C76EE96}"/>
              </a:ext>
            </a:extLst>
          </p:cNvPr>
          <p:cNvSpPr>
            <a:spLocks noGrp="1"/>
          </p:cNvSpPr>
          <p:nvPr>
            <p:ph type="sldNum" sz="quarter" idx="12"/>
          </p:nvPr>
        </p:nvSpPr>
        <p:spPr/>
        <p:txBody>
          <a:bodyPr/>
          <a:lstStyle/>
          <a:p>
            <a:fld id="{AEEE0087-1C97-2A47-9CFF-07294EB20C64}" type="slidenum">
              <a:rPr lang="en-US" altLang="en-US" smtClean="0"/>
              <a:pPr/>
              <a:t>62</a:t>
            </a:fld>
            <a:endParaRPr lang="en-US" altLang="en-US"/>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0258EC-D188-6745-9FD7-65193A06FC3B}"/>
              </a:ext>
            </a:extLst>
          </p:cNvPr>
          <p:cNvPicPr>
            <a:picLocks noChangeAspect="1"/>
          </p:cNvPicPr>
          <p:nvPr/>
        </p:nvPicPr>
        <p:blipFill>
          <a:blip r:embed="rId3"/>
          <a:stretch>
            <a:fillRect/>
          </a:stretch>
        </p:blipFill>
        <p:spPr>
          <a:xfrm>
            <a:off x="8606944" y="2601508"/>
            <a:ext cx="2276650" cy="2238706"/>
          </a:xfrm>
          <a:prstGeom prst="rect">
            <a:avLst/>
          </a:prstGeom>
        </p:spPr>
      </p:pic>
      <p:pic>
        <p:nvPicPr>
          <p:cNvPr id="3" name="Picture 2">
            <a:extLst>
              <a:ext uri="{FF2B5EF4-FFF2-40B4-BE49-F238E27FC236}">
                <a16:creationId xmlns:a16="http://schemas.microsoft.com/office/drawing/2014/main" id="{4C606109-11FA-1241-85CF-53223FB707C9}"/>
              </a:ext>
            </a:extLst>
          </p:cNvPr>
          <p:cNvPicPr>
            <a:picLocks noChangeAspect="1"/>
          </p:cNvPicPr>
          <p:nvPr/>
        </p:nvPicPr>
        <p:blipFill>
          <a:blip r:embed="rId4"/>
          <a:stretch>
            <a:fillRect/>
          </a:stretch>
        </p:blipFill>
        <p:spPr>
          <a:xfrm>
            <a:off x="4871095" y="2612659"/>
            <a:ext cx="2256067" cy="2218466"/>
          </a:xfrm>
          <a:prstGeom prst="rect">
            <a:avLst/>
          </a:prstGeom>
        </p:spPr>
      </p:pic>
      <p:pic>
        <p:nvPicPr>
          <p:cNvPr id="2" name="Picture 1">
            <a:extLst>
              <a:ext uri="{FF2B5EF4-FFF2-40B4-BE49-F238E27FC236}">
                <a16:creationId xmlns:a16="http://schemas.microsoft.com/office/drawing/2014/main" id="{6197E8C2-7B09-E146-97D5-B08CBFA8BB2A}"/>
              </a:ext>
            </a:extLst>
          </p:cNvPr>
          <p:cNvPicPr>
            <a:picLocks noChangeAspect="1"/>
          </p:cNvPicPr>
          <p:nvPr/>
        </p:nvPicPr>
        <p:blipFill>
          <a:blip r:embed="rId5"/>
          <a:stretch>
            <a:fillRect/>
          </a:stretch>
        </p:blipFill>
        <p:spPr>
          <a:xfrm>
            <a:off x="1295540" y="2612659"/>
            <a:ext cx="2256068" cy="2218467"/>
          </a:xfrm>
          <a:prstGeom prst="rect">
            <a:avLst/>
          </a:prstGeom>
        </p:spPr>
      </p:pic>
      <p:pic>
        <p:nvPicPr>
          <p:cNvPr id="8" name="Picture 3">
            <a:extLst>
              <a:ext uri="{FF2B5EF4-FFF2-40B4-BE49-F238E27FC236}">
                <a16:creationId xmlns:a16="http://schemas.microsoft.com/office/drawing/2014/main" id="{5F9DEB7F-6E37-584D-9ACB-5B83864C0A2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41275"/>
            <a:ext cx="12192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Logo&#10;&#10;Description automatically generated">
            <a:extLst>
              <a:ext uri="{FF2B5EF4-FFF2-40B4-BE49-F238E27FC236}">
                <a16:creationId xmlns:a16="http://schemas.microsoft.com/office/drawing/2014/main" id="{C26AE73A-7F8A-C745-83BD-7AFED425D11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1">
            <a:extLst>
              <a:ext uri="{FF2B5EF4-FFF2-40B4-BE49-F238E27FC236}">
                <a16:creationId xmlns:a16="http://schemas.microsoft.com/office/drawing/2014/main" id="{8AAEAE4F-24E5-1D4D-A2ED-273358062EE7}"/>
              </a:ext>
            </a:extLst>
          </p:cNvPr>
          <p:cNvSpPr txBox="1">
            <a:spLocks/>
          </p:cNvSpPr>
          <p:nvPr/>
        </p:nvSpPr>
        <p:spPr bwMode="auto">
          <a:xfrm>
            <a:off x="592271" y="48420"/>
            <a:ext cx="7082851" cy="739775"/>
          </a:xfrm>
          <a:prstGeom prst="rect">
            <a:avLst/>
          </a:prstGeom>
          <a:noFill/>
          <a:ln>
            <a:noFill/>
          </a:ln>
        </p:spPr>
        <p:txBody>
          <a:bodyPr tIns="0" bIns="0" anchor="b"/>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342900" indent="-22860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6858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0287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13716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18288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2860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27432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2004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ts val="750"/>
              </a:spcBef>
              <a:buFont typeface="Arial" panose="020B0604020202020204" pitchFamily="34" charset="0"/>
              <a:buNone/>
            </a:pPr>
            <a:r>
              <a:rPr lang="en-US" altLang="en-US" sz="3200">
                <a:latin typeface="+mn-lt"/>
                <a:ea typeface="Roboto Medium" panose="02000000000000000000" pitchFamily="2" charset="0"/>
              </a:rPr>
              <a:t>Spark features</a:t>
            </a:r>
            <a:endParaRPr lang="en-US" altLang="en-US" sz="3200">
              <a:latin typeface="+mj-lt"/>
              <a:ea typeface="Roboto" panose="02000000000000000000" pitchFamily="2" charset="0"/>
            </a:endParaRPr>
          </a:p>
        </p:txBody>
      </p:sp>
      <p:sp>
        <p:nvSpPr>
          <p:cNvPr id="35845" name="Title 1">
            <a:extLst>
              <a:ext uri="{FF2B5EF4-FFF2-40B4-BE49-F238E27FC236}">
                <a16:creationId xmlns:a16="http://schemas.microsoft.com/office/drawing/2014/main" id="{BA0394C6-9FC0-3A4F-83C8-9C240304A603}"/>
              </a:ext>
            </a:extLst>
          </p:cNvPr>
          <p:cNvSpPr txBox="1">
            <a:spLocks/>
          </p:cNvSpPr>
          <p:nvPr/>
        </p:nvSpPr>
        <p:spPr bwMode="auto">
          <a:xfrm>
            <a:off x="928925" y="3415466"/>
            <a:ext cx="2962275"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en-AU" altLang="en-US" sz="4800" b="1">
                <a:latin typeface="Calibri Light" panose="020F0302020204030204" pitchFamily="34" charset="0"/>
              </a:rPr>
              <a:t>Simplicity</a:t>
            </a:r>
            <a:r>
              <a:rPr lang="en-AU" altLang="en-US" sz="4400" b="1">
                <a:latin typeface="Calibri Light" panose="020F0302020204030204" pitchFamily="34" charset="0"/>
              </a:rPr>
              <a:t> </a:t>
            </a:r>
          </a:p>
        </p:txBody>
      </p:sp>
      <p:sp>
        <p:nvSpPr>
          <p:cNvPr id="35846" name="Title 1">
            <a:extLst>
              <a:ext uri="{FF2B5EF4-FFF2-40B4-BE49-F238E27FC236}">
                <a16:creationId xmlns:a16="http://schemas.microsoft.com/office/drawing/2014/main" id="{B7CD38EB-83BC-E342-97A4-D557696E5B85}"/>
              </a:ext>
            </a:extLst>
          </p:cNvPr>
          <p:cNvSpPr txBox="1">
            <a:spLocks/>
          </p:cNvSpPr>
          <p:nvPr/>
        </p:nvSpPr>
        <p:spPr bwMode="auto">
          <a:xfrm>
            <a:off x="3752619" y="3415466"/>
            <a:ext cx="4765675"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en-AU" altLang="en-US" sz="4800" b="1">
                <a:latin typeface="Calibri Light" panose="020F0302020204030204" pitchFamily="34" charset="0"/>
              </a:rPr>
              <a:t>Value</a:t>
            </a:r>
          </a:p>
        </p:txBody>
      </p:sp>
      <p:sp>
        <p:nvSpPr>
          <p:cNvPr id="35847" name="Title 1">
            <a:extLst>
              <a:ext uri="{FF2B5EF4-FFF2-40B4-BE49-F238E27FC236}">
                <a16:creationId xmlns:a16="http://schemas.microsoft.com/office/drawing/2014/main" id="{B265A94B-FA44-E040-B42C-B1EB75377A48}"/>
              </a:ext>
            </a:extLst>
          </p:cNvPr>
          <p:cNvSpPr txBox="1">
            <a:spLocks/>
          </p:cNvSpPr>
          <p:nvPr/>
        </p:nvSpPr>
        <p:spPr bwMode="auto">
          <a:xfrm>
            <a:off x="7870988" y="3415466"/>
            <a:ext cx="37084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en-AU" altLang="en-US" sz="4800" b="1">
                <a:latin typeface="Calibri Light" panose="020F0302020204030204" pitchFamily="34" charset="0"/>
              </a:rPr>
              <a:t>Transparency</a:t>
            </a:r>
          </a:p>
        </p:txBody>
      </p:sp>
      <p:sp>
        <p:nvSpPr>
          <p:cNvPr id="5" name="Slide Number Placeholder 4">
            <a:extLst>
              <a:ext uri="{FF2B5EF4-FFF2-40B4-BE49-F238E27FC236}">
                <a16:creationId xmlns:a16="http://schemas.microsoft.com/office/drawing/2014/main" id="{EA110B32-AC68-4758-9B9D-028E5116B926}"/>
              </a:ext>
            </a:extLst>
          </p:cNvPr>
          <p:cNvSpPr>
            <a:spLocks noGrp="1"/>
          </p:cNvSpPr>
          <p:nvPr>
            <p:ph type="sldNum" sz="quarter" idx="12"/>
          </p:nvPr>
        </p:nvSpPr>
        <p:spPr/>
        <p:txBody>
          <a:bodyPr/>
          <a:lstStyle/>
          <a:p>
            <a:fld id="{AEEE0087-1C97-2A47-9CFF-07294EB20C64}" type="slidenum">
              <a:rPr lang="en-US" altLang="en-US" smtClean="0"/>
              <a:pPr/>
              <a:t>63</a:t>
            </a:fld>
            <a:endParaRPr lang="en-US" altLang="en-US"/>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3">
            <a:extLst>
              <a:ext uri="{FF2B5EF4-FFF2-40B4-BE49-F238E27FC236}">
                <a16:creationId xmlns:a16="http://schemas.microsoft.com/office/drawing/2014/main" id="{2221E553-88CC-E142-87FC-AC0E64E61B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275"/>
            <a:ext cx="12192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2" name="Picture 6" descr="Logo&#10;&#10;Description automatically generated">
            <a:extLst>
              <a:ext uri="{FF2B5EF4-FFF2-40B4-BE49-F238E27FC236}">
                <a16:creationId xmlns:a16="http://schemas.microsoft.com/office/drawing/2014/main" id="{154FDFF2-CCE9-F642-8540-7AE0EA0EBB5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4" name="Picture 9">
            <a:extLst>
              <a:ext uri="{FF2B5EF4-FFF2-40B4-BE49-F238E27FC236}">
                <a16:creationId xmlns:a16="http://schemas.microsoft.com/office/drawing/2014/main" id="{BC3BF447-868C-F749-AC2A-27E821DBD59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6827" y="2170557"/>
            <a:ext cx="352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2">
            <a:extLst>
              <a:ext uri="{FF2B5EF4-FFF2-40B4-BE49-F238E27FC236}">
                <a16:creationId xmlns:a16="http://schemas.microsoft.com/office/drawing/2014/main" id="{26196910-3F14-E144-94DE-0F48D5037521}"/>
              </a:ext>
            </a:extLst>
          </p:cNvPr>
          <p:cNvSpPr>
            <a:spLocks noGrp="1"/>
          </p:cNvSpPr>
          <p:nvPr>
            <p:ph idx="1"/>
          </p:nvPr>
        </p:nvSpPr>
        <p:spPr>
          <a:xfrm>
            <a:off x="4076827" y="1433512"/>
            <a:ext cx="7086600" cy="4498975"/>
          </a:xfrm>
        </p:spPr>
        <p:txBody>
          <a:bodyPr>
            <a:normAutofit/>
          </a:bodyPr>
          <a:lstStyle/>
          <a:p>
            <a:pPr marL="0" indent="0">
              <a:buFont typeface="Arial" panose="020B0604020202020204" pitchFamily="34" charset="0"/>
              <a:buNone/>
              <a:defRPr/>
            </a:pPr>
            <a:endParaRPr lang="en-AU" sz="2000"/>
          </a:p>
          <a:p>
            <a:pPr marL="457200" lvl="1" indent="0">
              <a:buFont typeface="Arial" panose="020B0604020202020204" pitchFamily="34" charset="0"/>
              <a:buNone/>
              <a:defRPr/>
            </a:pPr>
            <a:endParaRPr lang="en-AU" sz="1800"/>
          </a:p>
          <a:p>
            <a:pPr marL="585788" lvl="1" indent="0">
              <a:buFont typeface="Arial" panose="020B0604020202020204" pitchFamily="34" charset="0"/>
              <a:buNone/>
              <a:defRPr/>
            </a:pPr>
            <a:r>
              <a:rPr lang="en-AU" sz="3200"/>
              <a:t>It’s so fresh</a:t>
            </a:r>
          </a:p>
          <a:p>
            <a:pPr marL="585788" lvl="1" indent="0">
              <a:buFont typeface="Arial" panose="020B0604020202020204" pitchFamily="34" charset="0"/>
              <a:buNone/>
              <a:defRPr/>
            </a:pPr>
            <a:r>
              <a:rPr lang="en-AU" sz="3200"/>
              <a:t>Spark!</a:t>
            </a:r>
          </a:p>
          <a:p>
            <a:pPr marL="585788" lvl="1" indent="0">
              <a:buFont typeface="Arial" panose="020B0604020202020204" pitchFamily="34" charset="0"/>
              <a:buNone/>
              <a:defRPr/>
            </a:pPr>
            <a:r>
              <a:rPr lang="en-AU" sz="3200"/>
              <a:t>Forward to the Future</a:t>
            </a:r>
          </a:p>
          <a:p>
            <a:pPr marL="585788" lvl="1" indent="0">
              <a:buFont typeface="Arial" panose="020B0604020202020204" pitchFamily="34" charset="0"/>
              <a:buNone/>
              <a:defRPr/>
            </a:pPr>
            <a:r>
              <a:rPr lang="en-AU" sz="3200"/>
              <a:t>Fun, for real</a:t>
            </a:r>
          </a:p>
          <a:p>
            <a:pPr marL="585788" lvl="1" indent="0">
              <a:buFont typeface="Arial" panose="020B0604020202020204" pitchFamily="34" charset="0"/>
              <a:buNone/>
              <a:defRPr/>
            </a:pPr>
            <a:r>
              <a:rPr lang="en-AU" sz="3200"/>
              <a:t>Motion across the Ocean</a:t>
            </a:r>
          </a:p>
          <a:p>
            <a:pPr marL="585788" lvl="1" indent="0">
              <a:buFont typeface="Arial" panose="020B0604020202020204" pitchFamily="34" charset="0"/>
              <a:buNone/>
              <a:defRPr/>
            </a:pPr>
            <a:r>
              <a:rPr lang="en-AU" sz="3200"/>
              <a:t>Diverse </a:t>
            </a:r>
          </a:p>
          <a:p>
            <a:pPr marL="585788" lvl="1" indent="0">
              <a:buFont typeface="Arial" panose="020B0604020202020204" pitchFamily="34" charset="0"/>
              <a:buNone/>
              <a:defRPr/>
            </a:pPr>
            <a:r>
              <a:rPr lang="en-AU" sz="3200"/>
              <a:t>Makes me proud to be a part of</a:t>
            </a:r>
          </a:p>
          <a:p>
            <a:pPr marL="585788" lvl="1" indent="0">
              <a:buFont typeface="Arial" panose="020B0604020202020204" pitchFamily="34" charset="0"/>
              <a:buNone/>
              <a:defRPr/>
            </a:pPr>
            <a:endParaRPr lang="en-AU" sz="1800"/>
          </a:p>
          <a:p>
            <a:pPr marL="585788" lvl="1" indent="0">
              <a:buFont typeface="Arial" panose="020B0604020202020204" pitchFamily="34" charset="0"/>
              <a:buNone/>
              <a:defRPr/>
            </a:pPr>
            <a:endParaRPr lang="en-AU" sz="1800"/>
          </a:p>
        </p:txBody>
      </p:sp>
      <p:pic>
        <p:nvPicPr>
          <p:cNvPr id="83976" name="Picture 9">
            <a:extLst>
              <a:ext uri="{FF2B5EF4-FFF2-40B4-BE49-F238E27FC236}">
                <a16:creationId xmlns:a16="http://schemas.microsoft.com/office/drawing/2014/main" id="{D8E0E45E-A170-6D47-887D-D01E5D47462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76827" y="2669032"/>
            <a:ext cx="352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7" name="Picture 9">
            <a:extLst>
              <a:ext uri="{FF2B5EF4-FFF2-40B4-BE49-F238E27FC236}">
                <a16:creationId xmlns:a16="http://schemas.microsoft.com/office/drawing/2014/main" id="{3760D0F8-94D0-344C-8EEE-CBBCD3AC903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81589" y="3188145"/>
            <a:ext cx="352425"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8" name="Picture 9">
            <a:extLst>
              <a:ext uri="{FF2B5EF4-FFF2-40B4-BE49-F238E27FC236}">
                <a16:creationId xmlns:a16="http://schemas.microsoft.com/office/drawing/2014/main" id="{D95C4A72-4BF8-784F-B7A9-0987A1DFD5B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81589" y="3729482"/>
            <a:ext cx="352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9" name="Picture 9">
            <a:extLst>
              <a:ext uri="{FF2B5EF4-FFF2-40B4-BE49-F238E27FC236}">
                <a16:creationId xmlns:a16="http://schemas.microsoft.com/office/drawing/2014/main" id="{0D10E76D-8B7B-9D4F-91D1-8FDE48C6462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81589" y="4237482"/>
            <a:ext cx="35242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0" name="Picture 14">
            <a:extLst>
              <a:ext uri="{FF2B5EF4-FFF2-40B4-BE49-F238E27FC236}">
                <a16:creationId xmlns:a16="http://schemas.microsoft.com/office/drawing/2014/main" id="{40C1B783-E483-5C4A-8FE3-2247ED048FC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84764" y="4737545"/>
            <a:ext cx="352425"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1" name="Picture 9">
            <a:extLst>
              <a:ext uri="{FF2B5EF4-FFF2-40B4-BE49-F238E27FC236}">
                <a16:creationId xmlns:a16="http://schemas.microsoft.com/office/drawing/2014/main" id="{2065A1A2-2D9D-144A-978B-7F4F2805E85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84764" y="5236020"/>
            <a:ext cx="352425"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1">
            <a:extLst>
              <a:ext uri="{FF2B5EF4-FFF2-40B4-BE49-F238E27FC236}">
                <a16:creationId xmlns:a16="http://schemas.microsoft.com/office/drawing/2014/main" id="{5D738C7A-AB76-5B43-8CAF-BC979936E721}"/>
              </a:ext>
            </a:extLst>
          </p:cNvPr>
          <p:cNvSpPr txBox="1">
            <a:spLocks/>
          </p:cNvSpPr>
          <p:nvPr/>
        </p:nvSpPr>
        <p:spPr bwMode="auto">
          <a:xfrm>
            <a:off x="592271" y="48420"/>
            <a:ext cx="7244137" cy="739775"/>
          </a:xfrm>
          <a:prstGeom prst="rect">
            <a:avLst/>
          </a:prstGeom>
          <a:noFill/>
          <a:ln>
            <a:noFill/>
          </a:ln>
        </p:spPr>
        <p:txBody>
          <a:bodyPr tIns="0" bIns="0" anchor="b"/>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342900" indent="-22860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6858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0287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13716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18288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2860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27432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2004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ts val="750"/>
              </a:spcBef>
              <a:buFont typeface="Arial" panose="020B0604020202020204" pitchFamily="34" charset="0"/>
              <a:buNone/>
            </a:pPr>
            <a:r>
              <a:rPr lang="en-US" altLang="en-US" sz="3200">
                <a:latin typeface="+mn-lt"/>
                <a:ea typeface="Roboto Medium" panose="02000000000000000000" pitchFamily="2" charset="0"/>
              </a:rPr>
              <a:t>Bullet points</a:t>
            </a:r>
            <a:endParaRPr lang="en-US" altLang="en-US" sz="3200">
              <a:latin typeface="+mj-lt"/>
              <a:ea typeface="Roboto" panose="02000000000000000000" pitchFamily="2" charset="0"/>
            </a:endParaRPr>
          </a:p>
        </p:txBody>
      </p:sp>
      <p:pic>
        <p:nvPicPr>
          <p:cNvPr id="15" name="Picture 14">
            <a:extLst>
              <a:ext uri="{FF2B5EF4-FFF2-40B4-BE49-F238E27FC236}">
                <a16:creationId xmlns:a16="http://schemas.microsoft.com/office/drawing/2014/main" id="{E45FA13E-C29F-A14E-B4CC-4911B209557E}"/>
              </a:ext>
            </a:extLst>
          </p:cNvPr>
          <p:cNvPicPr>
            <a:picLocks noChangeAspect="1"/>
          </p:cNvPicPr>
          <p:nvPr/>
        </p:nvPicPr>
        <p:blipFill rotWithShape="1">
          <a:blip r:embed="rId6"/>
          <a:srcRect l="48558" b="15674"/>
          <a:stretch/>
        </p:blipFill>
        <p:spPr>
          <a:xfrm>
            <a:off x="0" y="3485562"/>
            <a:ext cx="2097282" cy="3372438"/>
          </a:xfrm>
          <a:prstGeom prst="rect">
            <a:avLst/>
          </a:prstGeom>
        </p:spPr>
      </p:pic>
      <p:sp>
        <p:nvSpPr>
          <p:cNvPr id="2" name="Slide Number Placeholder 1">
            <a:extLst>
              <a:ext uri="{FF2B5EF4-FFF2-40B4-BE49-F238E27FC236}">
                <a16:creationId xmlns:a16="http://schemas.microsoft.com/office/drawing/2014/main" id="{1897205F-917F-4EE9-8C71-D62CEFF18D68}"/>
              </a:ext>
            </a:extLst>
          </p:cNvPr>
          <p:cNvSpPr>
            <a:spLocks noGrp="1"/>
          </p:cNvSpPr>
          <p:nvPr>
            <p:ph type="sldNum" sz="quarter" idx="12"/>
          </p:nvPr>
        </p:nvSpPr>
        <p:spPr/>
        <p:txBody>
          <a:bodyPr/>
          <a:lstStyle/>
          <a:p>
            <a:fld id="{CD5F64F2-33B7-294E-A619-BF0FCCC2FB61}" type="slidenum">
              <a:rPr lang="en-US" altLang="en-US" smtClean="0"/>
              <a:pPr/>
              <a:t>64</a:t>
            </a:fld>
            <a:endParaRPr lang="en-US" altLang="en-US"/>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3">
            <a:extLst>
              <a:ext uri="{FF2B5EF4-FFF2-40B4-BE49-F238E27FC236}">
                <a16:creationId xmlns:a16="http://schemas.microsoft.com/office/drawing/2014/main" id="{ED1681F9-69A2-2E42-9D63-08139062CB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275"/>
            <a:ext cx="12192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6" descr="Logo&#10;&#10;Description automatically generated">
            <a:extLst>
              <a:ext uri="{FF2B5EF4-FFF2-40B4-BE49-F238E27FC236}">
                <a16:creationId xmlns:a16="http://schemas.microsoft.com/office/drawing/2014/main" id="{75D946D8-37CD-E64C-8FEB-2BEB3BF7F6A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
            <a:extLst>
              <a:ext uri="{FF2B5EF4-FFF2-40B4-BE49-F238E27FC236}">
                <a16:creationId xmlns:a16="http://schemas.microsoft.com/office/drawing/2014/main" id="{DC8A8E0F-7EEB-3048-9F38-44BA5095E97E}"/>
              </a:ext>
            </a:extLst>
          </p:cNvPr>
          <p:cNvSpPr txBox="1">
            <a:spLocks/>
          </p:cNvSpPr>
          <p:nvPr/>
        </p:nvSpPr>
        <p:spPr bwMode="auto">
          <a:xfrm>
            <a:off x="592271" y="48420"/>
            <a:ext cx="7082851" cy="739775"/>
          </a:xfrm>
          <a:prstGeom prst="rect">
            <a:avLst/>
          </a:prstGeom>
          <a:noFill/>
          <a:ln>
            <a:noFill/>
          </a:ln>
        </p:spPr>
        <p:txBody>
          <a:bodyPr tIns="0" bIns="0" anchor="b"/>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342900" indent="-22860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6858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0287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13716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18288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2860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27432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2004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ts val="750"/>
              </a:spcBef>
              <a:buFont typeface="Arial" panose="020B0604020202020204" pitchFamily="34" charset="0"/>
              <a:buNone/>
            </a:pPr>
            <a:r>
              <a:rPr lang="en-US" altLang="en-US" sz="3200">
                <a:latin typeface="+mn-lt"/>
                <a:ea typeface="Roboto Medium" panose="02000000000000000000" pitchFamily="2" charset="0"/>
              </a:rPr>
              <a:t>Full page image</a:t>
            </a:r>
            <a:endParaRPr lang="en-US" altLang="en-US" sz="3200">
              <a:latin typeface="+mj-lt"/>
              <a:ea typeface="Roboto" panose="02000000000000000000" pitchFamily="2" charset="0"/>
            </a:endParaRPr>
          </a:p>
        </p:txBody>
      </p:sp>
      <p:pic>
        <p:nvPicPr>
          <p:cNvPr id="5" name="Picture 4" descr="A picture containing outdoor, green, person, water&#10;&#10;Description automatically generated">
            <a:extLst>
              <a:ext uri="{FF2B5EF4-FFF2-40B4-BE49-F238E27FC236}">
                <a16:creationId xmlns:a16="http://schemas.microsoft.com/office/drawing/2014/main" id="{65534ABD-BC3E-AF42-9AAA-B1E4038A294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7706" b="1868"/>
          <a:stretch/>
        </p:blipFill>
        <p:spPr>
          <a:xfrm>
            <a:off x="0" y="982663"/>
            <a:ext cx="12192000" cy="5500433"/>
          </a:xfrm>
          <a:prstGeom prst="rect">
            <a:avLst/>
          </a:prstGeom>
        </p:spPr>
      </p:pic>
      <p:pic>
        <p:nvPicPr>
          <p:cNvPr id="11" name="Picture 10">
            <a:extLst>
              <a:ext uri="{FF2B5EF4-FFF2-40B4-BE49-F238E27FC236}">
                <a16:creationId xmlns:a16="http://schemas.microsoft.com/office/drawing/2014/main" id="{428F8364-B11C-004C-A31A-E5B8354FF00A}"/>
              </a:ext>
            </a:extLst>
          </p:cNvPr>
          <p:cNvPicPr>
            <a:picLocks noChangeAspect="1"/>
          </p:cNvPicPr>
          <p:nvPr/>
        </p:nvPicPr>
        <p:blipFill rotWithShape="1">
          <a:blip r:embed="rId6"/>
          <a:srcRect l="48558" b="15674"/>
          <a:stretch/>
        </p:blipFill>
        <p:spPr>
          <a:xfrm>
            <a:off x="0" y="3485562"/>
            <a:ext cx="2097282" cy="3372438"/>
          </a:xfrm>
          <a:prstGeom prst="rect">
            <a:avLst/>
          </a:prstGeom>
        </p:spPr>
      </p:pic>
      <p:sp>
        <p:nvSpPr>
          <p:cNvPr id="6" name="TextBox 5">
            <a:extLst>
              <a:ext uri="{FF2B5EF4-FFF2-40B4-BE49-F238E27FC236}">
                <a16:creationId xmlns:a16="http://schemas.microsoft.com/office/drawing/2014/main" id="{43A6CEDC-DD6D-2B4B-982A-02AACAF5A225}"/>
              </a:ext>
            </a:extLst>
          </p:cNvPr>
          <p:cNvSpPr txBox="1"/>
          <p:nvPr/>
        </p:nvSpPr>
        <p:spPr>
          <a:xfrm>
            <a:off x="8395949" y="1805104"/>
            <a:ext cx="2475251" cy="3447098"/>
          </a:xfrm>
          <a:prstGeom prst="rect">
            <a:avLst/>
          </a:prstGeom>
          <a:noFill/>
        </p:spPr>
        <p:txBody>
          <a:bodyPr wrap="square" rtlCol="0">
            <a:spAutoFit/>
          </a:bodyPr>
          <a:lstStyle/>
          <a:p>
            <a:pPr algn="ctr"/>
            <a:r>
              <a:rPr lang="en-US" sz="4000" b="1">
                <a:solidFill>
                  <a:schemeClr val="bg1"/>
                </a:solidFill>
                <a:latin typeface="+mn-lt"/>
              </a:rPr>
              <a:t>The freedom to choose</a:t>
            </a:r>
          </a:p>
          <a:p>
            <a:pPr algn="ctr"/>
            <a:endParaRPr lang="en-US">
              <a:solidFill>
                <a:schemeClr val="bg1"/>
              </a:solidFill>
            </a:endParaRPr>
          </a:p>
          <a:p>
            <a:pPr algn="ctr"/>
            <a:r>
              <a:rPr lang="en-US" sz="1600">
                <a:solidFill>
                  <a:schemeClr val="bg1"/>
                </a:solidFill>
                <a:latin typeface="+mj-lt"/>
              </a:rPr>
              <a:t>With 7Across, you can travel your way with simple Flexible &amp; Non-flexible booking options on Exchange &amp; Bonus weeks.</a:t>
            </a:r>
          </a:p>
        </p:txBody>
      </p:sp>
      <p:sp>
        <p:nvSpPr>
          <p:cNvPr id="13" name="TextBox 12">
            <a:extLst>
              <a:ext uri="{FF2B5EF4-FFF2-40B4-BE49-F238E27FC236}">
                <a16:creationId xmlns:a16="http://schemas.microsoft.com/office/drawing/2014/main" id="{0FF9AEDD-6337-3848-A65A-E60A0994CA67}"/>
              </a:ext>
            </a:extLst>
          </p:cNvPr>
          <p:cNvSpPr txBox="1"/>
          <p:nvPr/>
        </p:nvSpPr>
        <p:spPr>
          <a:xfrm>
            <a:off x="2069584" y="1796049"/>
            <a:ext cx="2475251" cy="892552"/>
          </a:xfrm>
          <a:prstGeom prst="rect">
            <a:avLst/>
          </a:prstGeom>
          <a:noFill/>
        </p:spPr>
        <p:txBody>
          <a:bodyPr wrap="square" rtlCol="0">
            <a:spAutoFit/>
          </a:bodyPr>
          <a:lstStyle/>
          <a:p>
            <a:pPr algn="ctr"/>
            <a:r>
              <a:rPr lang="en-US" sz="3600" b="1">
                <a:solidFill>
                  <a:schemeClr val="bg1"/>
                </a:solidFill>
                <a:latin typeface="+mn-lt"/>
              </a:rPr>
              <a:t>Exchange</a:t>
            </a:r>
          </a:p>
          <a:p>
            <a:pPr algn="ctr"/>
            <a:r>
              <a:rPr lang="en-US" sz="1600">
                <a:solidFill>
                  <a:schemeClr val="bg1"/>
                </a:solidFill>
                <a:latin typeface="+mj-lt"/>
              </a:rPr>
              <a:t>Simple 1:1 Exchange</a:t>
            </a:r>
          </a:p>
        </p:txBody>
      </p:sp>
      <p:sp>
        <p:nvSpPr>
          <p:cNvPr id="14" name="TextBox 13">
            <a:extLst>
              <a:ext uri="{FF2B5EF4-FFF2-40B4-BE49-F238E27FC236}">
                <a16:creationId xmlns:a16="http://schemas.microsoft.com/office/drawing/2014/main" id="{88497B2C-3FE2-B14A-AF8A-04A9EEB32236}"/>
              </a:ext>
            </a:extLst>
          </p:cNvPr>
          <p:cNvSpPr txBox="1"/>
          <p:nvPr/>
        </p:nvSpPr>
        <p:spPr>
          <a:xfrm>
            <a:off x="2069584" y="2982724"/>
            <a:ext cx="2475251" cy="892552"/>
          </a:xfrm>
          <a:prstGeom prst="rect">
            <a:avLst/>
          </a:prstGeom>
          <a:noFill/>
        </p:spPr>
        <p:txBody>
          <a:bodyPr wrap="square" rtlCol="0">
            <a:spAutoFit/>
          </a:bodyPr>
          <a:lstStyle/>
          <a:p>
            <a:pPr algn="ctr"/>
            <a:r>
              <a:rPr lang="en-US" sz="3600" b="1">
                <a:solidFill>
                  <a:schemeClr val="bg1"/>
                </a:solidFill>
                <a:latin typeface="+mn-lt"/>
              </a:rPr>
              <a:t>Bonus</a:t>
            </a:r>
          </a:p>
          <a:p>
            <a:pPr algn="ctr"/>
            <a:r>
              <a:rPr lang="en-US" sz="1600">
                <a:solidFill>
                  <a:schemeClr val="bg1"/>
                </a:solidFill>
                <a:latin typeface="+mj-lt"/>
              </a:rPr>
              <a:t>Last minute weeks, for cash</a:t>
            </a:r>
          </a:p>
        </p:txBody>
      </p:sp>
      <p:sp>
        <p:nvSpPr>
          <p:cNvPr id="15" name="TextBox 14">
            <a:extLst>
              <a:ext uri="{FF2B5EF4-FFF2-40B4-BE49-F238E27FC236}">
                <a16:creationId xmlns:a16="http://schemas.microsoft.com/office/drawing/2014/main" id="{B0E6D5C8-E8F6-1D4B-8EA5-175DA98C6ABF}"/>
              </a:ext>
            </a:extLst>
          </p:cNvPr>
          <p:cNvSpPr txBox="1"/>
          <p:nvPr/>
        </p:nvSpPr>
        <p:spPr>
          <a:xfrm>
            <a:off x="1950978" y="4321063"/>
            <a:ext cx="2712462" cy="892552"/>
          </a:xfrm>
          <a:prstGeom prst="rect">
            <a:avLst/>
          </a:prstGeom>
          <a:noFill/>
        </p:spPr>
        <p:txBody>
          <a:bodyPr wrap="square" rtlCol="0">
            <a:spAutoFit/>
          </a:bodyPr>
          <a:lstStyle/>
          <a:p>
            <a:pPr algn="ctr"/>
            <a:r>
              <a:rPr lang="en-US" sz="3600" b="1">
                <a:solidFill>
                  <a:schemeClr val="bg1"/>
                </a:solidFill>
                <a:latin typeface="+mn-lt"/>
              </a:rPr>
              <a:t>Rental</a:t>
            </a:r>
          </a:p>
          <a:p>
            <a:pPr algn="ctr"/>
            <a:r>
              <a:rPr lang="en-US" sz="1600">
                <a:solidFill>
                  <a:schemeClr val="bg1"/>
                </a:solidFill>
                <a:latin typeface="+mj-lt"/>
              </a:rPr>
              <a:t>Rent weeks in dream locations</a:t>
            </a:r>
          </a:p>
        </p:txBody>
      </p:sp>
      <p:sp>
        <p:nvSpPr>
          <p:cNvPr id="2" name="Slide Number Placeholder 1">
            <a:extLst>
              <a:ext uri="{FF2B5EF4-FFF2-40B4-BE49-F238E27FC236}">
                <a16:creationId xmlns:a16="http://schemas.microsoft.com/office/drawing/2014/main" id="{928B97F6-3C87-47ED-A635-7DD7ECB9BC23}"/>
              </a:ext>
            </a:extLst>
          </p:cNvPr>
          <p:cNvSpPr>
            <a:spLocks noGrp="1"/>
          </p:cNvSpPr>
          <p:nvPr>
            <p:ph type="sldNum" sz="quarter" idx="12"/>
          </p:nvPr>
        </p:nvSpPr>
        <p:spPr/>
        <p:txBody>
          <a:bodyPr/>
          <a:lstStyle/>
          <a:p>
            <a:fld id="{CD5F64F2-33B7-294E-A619-BF0FCCC2FB61}" type="slidenum">
              <a:rPr lang="en-US" altLang="en-US" smtClean="0"/>
              <a:pPr/>
              <a:t>65</a:t>
            </a:fld>
            <a:endParaRPr lang="en-US" altLang="en-US"/>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02C7B8B2-5BA6-1648-B901-2CDBFD3DFA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8623" y="1754631"/>
            <a:ext cx="3482338" cy="4231497"/>
          </a:xfrm>
          <a:prstGeom prst="rect">
            <a:avLst/>
          </a:prstGeom>
        </p:spPr>
      </p:pic>
      <p:pic>
        <p:nvPicPr>
          <p:cNvPr id="2" name="Picture 1">
            <a:extLst>
              <a:ext uri="{FF2B5EF4-FFF2-40B4-BE49-F238E27FC236}">
                <a16:creationId xmlns:a16="http://schemas.microsoft.com/office/drawing/2014/main" id="{DBD82B6A-30D1-1349-9B13-694B3AB4FA6D}"/>
              </a:ext>
            </a:extLst>
          </p:cNvPr>
          <p:cNvPicPr>
            <a:picLocks noChangeAspect="1"/>
          </p:cNvPicPr>
          <p:nvPr/>
        </p:nvPicPr>
        <p:blipFill>
          <a:blip r:embed="rId4"/>
          <a:stretch>
            <a:fillRect/>
          </a:stretch>
        </p:blipFill>
        <p:spPr>
          <a:xfrm>
            <a:off x="1024128" y="1752249"/>
            <a:ext cx="3464495" cy="4233879"/>
          </a:xfrm>
          <a:prstGeom prst="rect">
            <a:avLst/>
          </a:prstGeom>
        </p:spPr>
      </p:pic>
      <p:pic>
        <p:nvPicPr>
          <p:cNvPr id="5" name="Picture 4">
            <a:extLst>
              <a:ext uri="{FF2B5EF4-FFF2-40B4-BE49-F238E27FC236}">
                <a16:creationId xmlns:a16="http://schemas.microsoft.com/office/drawing/2014/main" id="{A1FDD024-B7D0-AE47-92CA-700DA8F399E6}"/>
              </a:ext>
            </a:extLst>
          </p:cNvPr>
          <p:cNvPicPr>
            <a:picLocks noChangeAspect="1"/>
          </p:cNvPicPr>
          <p:nvPr/>
        </p:nvPicPr>
        <p:blipFill>
          <a:blip r:embed="rId5"/>
          <a:stretch>
            <a:fillRect/>
          </a:stretch>
        </p:blipFill>
        <p:spPr>
          <a:xfrm>
            <a:off x="7970961" y="1752251"/>
            <a:ext cx="3482338" cy="4233878"/>
          </a:xfrm>
          <a:prstGeom prst="rect">
            <a:avLst/>
          </a:prstGeom>
        </p:spPr>
      </p:pic>
      <p:pic>
        <p:nvPicPr>
          <p:cNvPr id="8" name="Picture 3">
            <a:extLst>
              <a:ext uri="{FF2B5EF4-FFF2-40B4-BE49-F238E27FC236}">
                <a16:creationId xmlns:a16="http://schemas.microsoft.com/office/drawing/2014/main" id="{615D6823-BC57-2344-9D10-6A154386A8E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41275"/>
            <a:ext cx="12192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Logo&#10;&#10;Description automatically generated">
            <a:extLst>
              <a:ext uri="{FF2B5EF4-FFF2-40B4-BE49-F238E27FC236}">
                <a16:creationId xmlns:a16="http://schemas.microsoft.com/office/drawing/2014/main" id="{9B928F24-56F5-6947-9EA1-35E4087C8F6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1">
            <a:extLst>
              <a:ext uri="{FF2B5EF4-FFF2-40B4-BE49-F238E27FC236}">
                <a16:creationId xmlns:a16="http://schemas.microsoft.com/office/drawing/2014/main" id="{C729E951-4497-7D4F-9551-A5D89D199E1E}"/>
              </a:ext>
            </a:extLst>
          </p:cNvPr>
          <p:cNvSpPr txBox="1">
            <a:spLocks/>
          </p:cNvSpPr>
          <p:nvPr/>
        </p:nvSpPr>
        <p:spPr bwMode="auto">
          <a:xfrm>
            <a:off x="592271" y="48420"/>
            <a:ext cx="5287321" cy="739775"/>
          </a:xfrm>
          <a:prstGeom prst="rect">
            <a:avLst/>
          </a:prstGeom>
          <a:noFill/>
          <a:ln>
            <a:noFill/>
          </a:ln>
        </p:spPr>
        <p:txBody>
          <a:bodyPr tIns="0" bIns="0" anchor="b"/>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342900" indent="-22860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6858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0287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13716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18288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2860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27432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2004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ts val="750"/>
              </a:spcBef>
              <a:buFont typeface="Arial" panose="020B0604020202020204" pitchFamily="34" charset="0"/>
              <a:buNone/>
            </a:pPr>
            <a:r>
              <a:rPr lang="en-US" altLang="en-US" sz="3200">
                <a:latin typeface="+mn-lt"/>
                <a:ea typeface="Roboto Medium" panose="02000000000000000000" pitchFamily="2" charset="0"/>
              </a:rPr>
              <a:t>More feature box options</a:t>
            </a:r>
            <a:endParaRPr lang="en-US" altLang="en-US" sz="3200">
              <a:latin typeface="+mj-lt"/>
              <a:ea typeface="Roboto" panose="02000000000000000000" pitchFamily="2" charset="0"/>
            </a:endParaRPr>
          </a:p>
        </p:txBody>
      </p:sp>
      <p:pic>
        <p:nvPicPr>
          <p:cNvPr id="13" name="Picture 12">
            <a:extLst>
              <a:ext uri="{FF2B5EF4-FFF2-40B4-BE49-F238E27FC236}">
                <a16:creationId xmlns:a16="http://schemas.microsoft.com/office/drawing/2014/main" id="{DBE95187-46F1-FD40-92FE-891F0D635DD5}"/>
              </a:ext>
            </a:extLst>
          </p:cNvPr>
          <p:cNvPicPr>
            <a:picLocks noChangeAspect="1"/>
          </p:cNvPicPr>
          <p:nvPr/>
        </p:nvPicPr>
        <p:blipFill>
          <a:blip r:embed="rId8"/>
          <a:stretch>
            <a:fillRect/>
          </a:stretch>
        </p:blipFill>
        <p:spPr>
          <a:xfrm>
            <a:off x="4488623" y="3831336"/>
            <a:ext cx="3482338" cy="2154792"/>
          </a:xfrm>
          <a:prstGeom prst="rect">
            <a:avLst/>
          </a:prstGeom>
        </p:spPr>
      </p:pic>
      <p:pic>
        <p:nvPicPr>
          <p:cNvPr id="17" name="Picture 16">
            <a:extLst>
              <a:ext uri="{FF2B5EF4-FFF2-40B4-BE49-F238E27FC236}">
                <a16:creationId xmlns:a16="http://schemas.microsoft.com/office/drawing/2014/main" id="{9D5CCFA5-B5FD-EF46-9967-9E5D772CC97D}"/>
              </a:ext>
            </a:extLst>
          </p:cNvPr>
          <p:cNvPicPr>
            <a:picLocks noChangeAspect="1"/>
          </p:cNvPicPr>
          <p:nvPr/>
        </p:nvPicPr>
        <p:blipFill>
          <a:blip r:embed="rId9"/>
          <a:stretch>
            <a:fillRect/>
          </a:stretch>
        </p:blipFill>
        <p:spPr>
          <a:xfrm>
            <a:off x="2359152" y="5130135"/>
            <a:ext cx="823934" cy="611084"/>
          </a:xfrm>
          <a:prstGeom prst="rect">
            <a:avLst/>
          </a:prstGeom>
        </p:spPr>
      </p:pic>
      <p:sp>
        <p:nvSpPr>
          <p:cNvPr id="3" name="TextBox 2">
            <a:extLst>
              <a:ext uri="{FF2B5EF4-FFF2-40B4-BE49-F238E27FC236}">
                <a16:creationId xmlns:a16="http://schemas.microsoft.com/office/drawing/2014/main" id="{A815C0D0-28A9-3C4B-BE15-694B585689C0}"/>
              </a:ext>
            </a:extLst>
          </p:cNvPr>
          <p:cNvSpPr txBox="1"/>
          <p:nvPr/>
        </p:nvSpPr>
        <p:spPr>
          <a:xfrm>
            <a:off x="1415161" y="3118185"/>
            <a:ext cx="2563738" cy="923330"/>
          </a:xfrm>
          <a:prstGeom prst="rect">
            <a:avLst/>
          </a:prstGeom>
          <a:noFill/>
        </p:spPr>
        <p:txBody>
          <a:bodyPr wrap="square" rtlCol="0">
            <a:spAutoFit/>
          </a:bodyPr>
          <a:lstStyle/>
          <a:p>
            <a:pPr algn="ctr"/>
            <a:r>
              <a:rPr lang="en-US" sz="5400" b="1">
                <a:latin typeface="Arial" panose="020B0604020202020204" pitchFamily="34" charset="0"/>
                <a:cs typeface="Arial" panose="020B0604020202020204" pitchFamily="34" charset="0"/>
              </a:rPr>
              <a:t>Bold</a:t>
            </a:r>
          </a:p>
        </p:txBody>
      </p:sp>
      <p:sp>
        <p:nvSpPr>
          <p:cNvPr id="15" name="TextBox 14">
            <a:extLst>
              <a:ext uri="{FF2B5EF4-FFF2-40B4-BE49-F238E27FC236}">
                <a16:creationId xmlns:a16="http://schemas.microsoft.com/office/drawing/2014/main" id="{3A1C57DD-3FBB-854B-A733-404621D53886}"/>
              </a:ext>
            </a:extLst>
          </p:cNvPr>
          <p:cNvSpPr txBox="1"/>
          <p:nvPr/>
        </p:nvSpPr>
        <p:spPr>
          <a:xfrm>
            <a:off x="4814131" y="4235348"/>
            <a:ext cx="2563738" cy="1200329"/>
          </a:xfrm>
          <a:prstGeom prst="rect">
            <a:avLst/>
          </a:prstGeom>
          <a:noFill/>
        </p:spPr>
        <p:txBody>
          <a:bodyPr wrap="square" rtlCol="0">
            <a:spAutoFit/>
          </a:bodyPr>
          <a:lstStyle/>
          <a:p>
            <a:pPr algn="ctr"/>
            <a:r>
              <a:rPr lang="en-US" sz="3600" b="1">
                <a:latin typeface="Arial" panose="020B0604020202020204" pitchFamily="34" charset="0"/>
                <a:cs typeface="Arial" panose="020B0604020202020204" pitchFamily="34" charset="0"/>
              </a:rPr>
              <a:t>Straight</a:t>
            </a:r>
          </a:p>
          <a:p>
            <a:pPr algn="ctr"/>
            <a:r>
              <a:rPr lang="en-US" sz="3600" b="1">
                <a:latin typeface="Arial" panose="020B0604020202020204" pitchFamily="34" charset="0"/>
                <a:cs typeface="Arial" panose="020B0604020202020204" pitchFamily="34" charset="0"/>
              </a:rPr>
              <a:t>shooting</a:t>
            </a:r>
          </a:p>
        </p:txBody>
      </p:sp>
      <p:sp>
        <p:nvSpPr>
          <p:cNvPr id="18" name="TextBox 17">
            <a:extLst>
              <a:ext uri="{FF2B5EF4-FFF2-40B4-BE49-F238E27FC236}">
                <a16:creationId xmlns:a16="http://schemas.microsoft.com/office/drawing/2014/main" id="{8765D956-8A02-5343-9192-67E505824CAE}"/>
              </a:ext>
            </a:extLst>
          </p:cNvPr>
          <p:cNvSpPr txBox="1"/>
          <p:nvPr/>
        </p:nvSpPr>
        <p:spPr>
          <a:xfrm>
            <a:off x="8430261" y="3046506"/>
            <a:ext cx="2563738" cy="1569660"/>
          </a:xfrm>
          <a:prstGeom prst="rect">
            <a:avLst/>
          </a:prstGeom>
          <a:noFill/>
        </p:spPr>
        <p:txBody>
          <a:bodyPr wrap="square" rtlCol="0">
            <a:spAutoFit/>
          </a:bodyPr>
          <a:lstStyle/>
          <a:p>
            <a:pPr algn="ctr"/>
            <a:r>
              <a:rPr lang="en-US" sz="4800" b="1">
                <a:solidFill>
                  <a:schemeClr val="accent2">
                    <a:lumMod val="20000"/>
                    <a:lumOff val="80000"/>
                  </a:schemeClr>
                </a:solidFill>
                <a:latin typeface="Arial" panose="020B0604020202020204" pitchFamily="34" charset="0"/>
                <a:cs typeface="Arial" panose="020B0604020202020204" pitchFamily="34" charset="0"/>
              </a:rPr>
              <a:t>On the</a:t>
            </a:r>
          </a:p>
          <a:p>
            <a:pPr algn="ctr"/>
            <a:r>
              <a:rPr lang="en-US" sz="4800" b="1">
                <a:solidFill>
                  <a:schemeClr val="accent2">
                    <a:lumMod val="20000"/>
                    <a:lumOff val="80000"/>
                  </a:schemeClr>
                </a:solidFill>
                <a:latin typeface="Arial" panose="020B0604020202020204" pitchFamily="34" charset="0"/>
                <a:cs typeface="Arial" panose="020B0604020202020204" pitchFamily="34" charset="0"/>
              </a:rPr>
              <a:t>move</a:t>
            </a:r>
          </a:p>
        </p:txBody>
      </p:sp>
      <p:sp>
        <p:nvSpPr>
          <p:cNvPr id="6" name="Slide Number Placeholder 5">
            <a:extLst>
              <a:ext uri="{FF2B5EF4-FFF2-40B4-BE49-F238E27FC236}">
                <a16:creationId xmlns:a16="http://schemas.microsoft.com/office/drawing/2014/main" id="{D1D8432C-2D01-41B5-AB2E-C461BFE388BA}"/>
              </a:ext>
            </a:extLst>
          </p:cNvPr>
          <p:cNvSpPr>
            <a:spLocks noGrp="1"/>
          </p:cNvSpPr>
          <p:nvPr>
            <p:ph type="sldNum" sz="quarter" idx="12"/>
          </p:nvPr>
        </p:nvSpPr>
        <p:spPr/>
        <p:txBody>
          <a:bodyPr/>
          <a:lstStyle/>
          <a:p>
            <a:fld id="{AEEE0087-1C97-2A47-9CFF-07294EB20C64}" type="slidenum">
              <a:rPr lang="en-US" altLang="en-US" smtClean="0"/>
              <a:pPr/>
              <a:t>66</a:t>
            </a:fld>
            <a:endParaRPr lang="en-US" altLang="en-US"/>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95143C-A821-1B4E-A5D1-014682D49AED}"/>
              </a:ext>
            </a:extLst>
          </p:cNvPr>
          <p:cNvPicPr>
            <a:picLocks noChangeAspect="1"/>
          </p:cNvPicPr>
          <p:nvPr/>
        </p:nvPicPr>
        <p:blipFill>
          <a:blip r:embed="rId3"/>
          <a:stretch>
            <a:fillRect/>
          </a:stretch>
        </p:blipFill>
        <p:spPr>
          <a:xfrm>
            <a:off x="-1" y="-47625"/>
            <a:ext cx="12191999" cy="1025526"/>
          </a:xfrm>
          <a:prstGeom prst="rect">
            <a:avLst/>
          </a:prstGeom>
        </p:spPr>
      </p:pic>
      <p:sp>
        <p:nvSpPr>
          <p:cNvPr id="3" name="Content Placeholder 2">
            <a:extLst>
              <a:ext uri="{FF2B5EF4-FFF2-40B4-BE49-F238E27FC236}">
                <a16:creationId xmlns:a16="http://schemas.microsoft.com/office/drawing/2014/main" id="{937E377A-3ED5-B441-8021-78B47A2B39F2}"/>
              </a:ext>
            </a:extLst>
          </p:cNvPr>
          <p:cNvSpPr>
            <a:spLocks noGrp="1"/>
          </p:cNvSpPr>
          <p:nvPr>
            <p:ph idx="1"/>
          </p:nvPr>
        </p:nvSpPr>
        <p:spPr>
          <a:xfrm>
            <a:off x="757238" y="1133475"/>
            <a:ext cx="5014914" cy="748507"/>
          </a:xfrm>
        </p:spPr>
        <p:txBody>
          <a:bodyPr>
            <a:normAutofit fontScale="85000" lnSpcReduction="20000"/>
          </a:bodyPr>
          <a:lstStyle/>
          <a:p>
            <a:pPr>
              <a:buNone/>
              <a:defRPr/>
            </a:pPr>
            <a:r>
              <a:rPr lang="en-AU" sz="2400">
                <a:ea typeface="+mn-lt"/>
                <a:cs typeface="+mn-lt"/>
                <a:hlinkClick r:id="rId4"/>
              </a:rPr>
              <a:t>https://drive.google.com/file/d/1tZXmHi2BO6ZrCVCrsPeGMjAHZu0p3dIi/view?usp=sharing</a:t>
            </a:r>
            <a:endParaRPr lang="en-US">
              <a:ea typeface="+mn-lt"/>
              <a:cs typeface="+mn-lt"/>
            </a:endParaRPr>
          </a:p>
          <a:p>
            <a:pPr>
              <a:buNone/>
              <a:defRPr/>
            </a:pPr>
            <a:endParaRPr lang="en-AU" sz="2400">
              <a:cs typeface="Calibri"/>
            </a:endParaRPr>
          </a:p>
        </p:txBody>
      </p:sp>
      <p:pic>
        <p:nvPicPr>
          <p:cNvPr id="11269" name="Picture 6" descr="Logo&#10;&#10;Description automatically generated">
            <a:extLst>
              <a:ext uri="{FF2B5EF4-FFF2-40B4-BE49-F238E27FC236}">
                <a16:creationId xmlns:a16="http://schemas.microsoft.com/office/drawing/2014/main" id="{1629A1DF-C954-3648-9A9A-5E48AA8A572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2DC8862A-FC07-FE46-9B27-204AAC6E29A5}"/>
              </a:ext>
            </a:extLst>
          </p:cNvPr>
          <p:cNvPicPr>
            <a:picLocks noChangeAspect="1"/>
          </p:cNvPicPr>
          <p:nvPr/>
        </p:nvPicPr>
        <p:blipFill rotWithShape="1">
          <a:blip r:embed="rId6"/>
          <a:srcRect l="50000" b="18198"/>
          <a:stretch/>
        </p:blipFill>
        <p:spPr>
          <a:xfrm>
            <a:off x="-1" y="3506823"/>
            <a:ext cx="2078032" cy="3351178"/>
          </a:xfrm>
          <a:prstGeom prst="rect">
            <a:avLst/>
          </a:prstGeom>
        </p:spPr>
      </p:pic>
      <p:sp>
        <p:nvSpPr>
          <p:cNvPr id="11" name="Text Placeholder 1">
            <a:extLst>
              <a:ext uri="{FF2B5EF4-FFF2-40B4-BE49-F238E27FC236}">
                <a16:creationId xmlns:a16="http://schemas.microsoft.com/office/drawing/2014/main" id="{16AA8F14-7DB7-B744-B176-2E4E2E36BFC8}"/>
              </a:ext>
            </a:extLst>
          </p:cNvPr>
          <p:cNvSpPr txBox="1">
            <a:spLocks/>
          </p:cNvSpPr>
          <p:nvPr/>
        </p:nvSpPr>
        <p:spPr bwMode="auto">
          <a:xfrm>
            <a:off x="592271" y="60326"/>
            <a:ext cx="9059288" cy="727869"/>
          </a:xfrm>
          <a:prstGeom prst="rect">
            <a:avLst/>
          </a:prstGeom>
          <a:noFill/>
          <a:ln>
            <a:noFill/>
          </a:ln>
        </p:spPr>
        <p:txBody>
          <a:bodyPr lIns="91440" tIns="0" rIns="91440" bIns="0" anchor="b"/>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342900" indent="-22860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6858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0287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13716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18288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2860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27432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2004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spcBef>
                <a:spcPts val="750"/>
              </a:spcBef>
              <a:buNone/>
            </a:pPr>
            <a:r>
              <a:rPr lang="en-US" altLang="en-US" sz="3200">
                <a:latin typeface="+mn-lt"/>
                <a:ea typeface="Roboto Medium"/>
              </a:rPr>
              <a:t>ER Diagram </a:t>
            </a:r>
            <a:endParaRPr lang="en-US"/>
          </a:p>
        </p:txBody>
      </p:sp>
      <p:pic>
        <p:nvPicPr>
          <p:cNvPr id="4" name="Picture 6">
            <a:extLst>
              <a:ext uri="{FF2B5EF4-FFF2-40B4-BE49-F238E27FC236}">
                <a16:creationId xmlns:a16="http://schemas.microsoft.com/office/drawing/2014/main" id="{1C3A0256-41DF-4C67-B6DA-C1569ACFD213}"/>
              </a:ext>
            </a:extLst>
          </p:cNvPr>
          <p:cNvPicPr>
            <a:picLocks noChangeAspect="1"/>
          </p:cNvPicPr>
          <p:nvPr/>
        </p:nvPicPr>
        <p:blipFill>
          <a:blip r:embed="rId7"/>
          <a:stretch>
            <a:fillRect/>
          </a:stretch>
        </p:blipFill>
        <p:spPr>
          <a:xfrm>
            <a:off x="6569400" y="1133475"/>
            <a:ext cx="4705206" cy="5532463"/>
          </a:xfrm>
          <a:prstGeom prst="rect">
            <a:avLst/>
          </a:prstGeom>
        </p:spPr>
      </p:pic>
      <p:sp>
        <p:nvSpPr>
          <p:cNvPr id="2" name="Slide Number Placeholder 1">
            <a:extLst>
              <a:ext uri="{FF2B5EF4-FFF2-40B4-BE49-F238E27FC236}">
                <a16:creationId xmlns:a16="http://schemas.microsoft.com/office/drawing/2014/main" id="{A039D6D7-B12B-4393-AD98-E54CB1609FE7}"/>
              </a:ext>
            </a:extLst>
          </p:cNvPr>
          <p:cNvSpPr>
            <a:spLocks noGrp="1"/>
          </p:cNvSpPr>
          <p:nvPr>
            <p:ph type="sldNum" sz="quarter" idx="12"/>
          </p:nvPr>
        </p:nvSpPr>
        <p:spPr/>
        <p:txBody>
          <a:bodyPr/>
          <a:lstStyle/>
          <a:p>
            <a:fld id="{CD5F64F2-33B7-294E-A619-BF0FCCC2FB61}" type="slidenum">
              <a:rPr lang="en-US" altLang="en-US" smtClean="0"/>
              <a:pPr/>
              <a:t>67</a:t>
            </a:fld>
            <a:endParaRPr lang="en-US" altLang="en-US"/>
          </a:p>
        </p:txBody>
      </p:sp>
    </p:spTree>
    <p:extLst>
      <p:ext uri="{BB962C8B-B14F-4D97-AF65-F5344CB8AC3E}">
        <p14:creationId xmlns:p14="http://schemas.microsoft.com/office/powerpoint/2010/main" val="162967552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531A6532-AA3C-1D4C-A2CE-D8CE0ADF4D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275"/>
            <a:ext cx="12192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Logo&#10;&#10;Description automatically generated">
            <a:extLst>
              <a:ext uri="{FF2B5EF4-FFF2-40B4-BE49-F238E27FC236}">
                <a16:creationId xmlns:a16="http://schemas.microsoft.com/office/drawing/2014/main" id="{ECBB8987-A275-B148-8F9A-C6530D61BA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3A3AB7E-E737-0843-940A-EA97EC73CD4A}"/>
              </a:ext>
            </a:extLst>
          </p:cNvPr>
          <p:cNvSpPr>
            <a:spLocks noGrp="1"/>
          </p:cNvSpPr>
          <p:nvPr>
            <p:ph type="title"/>
          </p:nvPr>
        </p:nvSpPr>
        <p:spPr>
          <a:xfrm>
            <a:off x="561735" y="99585"/>
            <a:ext cx="7640637" cy="908050"/>
          </a:xfrm>
        </p:spPr>
        <p:txBody>
          <a:bodyPr>
            <a:normAutofit/>
          </a:bodyPr>
          <a:lstStyle/>
          <a:p>
            <a:pPr>
              <a:defRPr/>
            </a:pPr>
            <a:r>
              <a:rPr lang="en-AU" sz="3200">
                <a:latin typeface="+mn-lt"/>
              </a:rPr>
              <a:t>Sunrise header – use this one mostly</a:t>
            </a:r>
            <a:endParaRPr lang="en-AU" sz="3200"/>
          </a:p>
        </p:txBody>
      </p:sp>
      <p:sp>
        <p:nvSpPr>
          <p:cNvPr id="4" name="Rectangle 3">
            <a:extLst>
              <a:ext uri="{FF2B5EF4-FFF2-40B4-BE49-F238E27FC236}">
                <a16:creationId xmlns:a16="http://schemas.microsoft.com/office/drawing/2014/main" id="{A8BE0893-F389-1448-A615-3C3D3D6F5A5A}"/>
              </a:ext>
            </a:extLst>
          </p:cNvPr>
          <p:cNvSpPr/>
          <p:nvPr/>
        </p:nvSpPr>
        <p:spPr>
          <a:xfrm>
            <a:off x="3242821" y="2535811"/>
            <a:ext cx="6915968" cy="160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5C7601-49AE-354A-86D5-886388CC6FED}"/>
              </a:ext>
            </a:extLst>
          </p:cNvPr>
          <p:cNvSpPr/>
          <p:nvPr/>
        </p:nvSpPr>
        <p:spPr>
          <a:xfrm>
            <a:off x="3242821" y="5410986"/>
            <a:ext cx="6915968" cy="160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1CAA205-09FF-914B-9569-A97CFC4008B1}"/>
              </a:ext>
            </a:extLst>
          </p:cNvPr>
          <p:cNvPicPr>
            <a:picLocks noChangeAspect="1"/>
          </p:cNvPicPr>
          <p:nvPr/>
        </p:nvPicPr>
        <p:blipFill rotWithShape="1">
          <a:blip r:embed="rId5"/>
          <a:srcRect l="48558" b="15674"/>
          <a:stretch/>
        </p:blipFill>
        <p:spPr>
          <a:xfrm>
            <a:off x="0" y="3485562"/>
            <a:ext cx="2097282" cy="3372438"/>
          </a:xfrm>
          <a:prstGeom prst="rect">
            <a:avLst/>
          </a:prstGeom>
        </p:spPr>
      </p:pic>
      <p:pic>
        <p:nvPicPr>
          <p:cNvPr id="13" name="Picture 9">
            <a:extLst>
              <a:ext uri="{FF2B5EF4-FFF2-40B4-BE49-F238E27FC236}">
                <a16:creationId xmlns:a16="http://schemas.microsoft.com/office/drawing/2014/main" id="{D46CBD46-F450-0349-B574-591DFF61EEA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94609" y="2008710"/>
            <a:ext cx="352425"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C82BC78C-A905-4F86-AACD-14AD05F3E507}"/>
              </a:ext>
            </a:extLst>
          </p:cNvPr>
          <p:cNvSpPr>
            <a:spLocks noGrp="1"/>
          </p:cNvSpPr>
          <p:nvPr>
            <p:ph type="sldNum" sz="quarter" idx="12"/>
          </p:nvPr>
        </p:nvSpPr>
        <p:spPr/>
        <p:txBody>
          <a:bodyPr/>
          <a:lstStyle/>
          <a:p>
            <a:fld id="{CD5F64F2-33B7-294E-A619-BF0FCCC2FB61}" type="slidenum">
              <a:rPr lang="en-US" altLang="en-US" smtClean="0"/>
              <a:pPr/>
              <a:t>68</a:t>
            </a:fld>
            <a:endParaRPr lang="en-US" altLang="en-US"/>
          </a:p>
        </p:txBody>
      </p:sp>
    </p:spTree>
    <p:extLst>
      <p:ext uri="{BB962C8B-B14F-4D97-AF65-F5344CB8AC3E}">
        <p14:creationId xmlns:p14="http://schemas.microsoft.com/office/powerpoint/2010/main" val="283238157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021C21-594C-1945-990B-4A265AFF9123}"/>
              </a:ext>
            </a:extLst>
          </p:cNvPr>
          <p:cNvPicPr>
            <a:picLocks noChangeAspect="1"/>
          </p:cNvPicPr>
          <p:nvPr/>
        </p:nvPicPr>
        <p:blipFill>
          <a:blip r:embed="rId3"/>
          <a:stretch>
            <a:fillRect/>
          </a:stretch>
        </p:blipFill>
        <p:spPr>
          <a:xfrm>
            <a:off x="-2" y="-57149"/>
            <a:ext cx="12191999" cy="1025526"/>
          </a:xfrm>
          <a:prstGeom prst="rect">
            <a:avLst/>
          </a:prstGeom>
        </p:spPr>
      </p:pic>
      <p:pic>
        <p:nvPicPr>
          <p:cNvPr id="10" name="Picture 6" descr="Logo&#10;&#10;Description automatically generated">
            <a:extLst>
              <a:ext uri="{FF2B5EF4-FFF2-40B4-BE49-F238E27FC236}">
                <a16:creationId xmlns:a16="http://schemas.microsoft.com/office/drawing/2014/main" id="{E98F6EAD-1894-9647-BA5E-BE9472DAA3F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AutoShape 2" descr="Would You Rather Google or Backrub?">
            <a:extLst>
              <a:ext uri="{FF2B5EF4-FFF2-40B4-BE49-F238E27FC236}">
                <a16:creationId xmlns:a16="http://schemas.microsoft.com/office/drawing/2014/main" id="{73BD0675-D2C5-564B-9C1F-5265BC69D38A}"/>
              </a:ext>
            </a:extLst>
          </p:cNvPr>
          <p:cNvSpPr>
            <a:spLocks noChangeAspect="1" noChangeArrowheads="1"/>
          </p:cNvSpPr>
          <p:nvPr/>
        </p:nvSpPr>
        <p:spPr bwMode="auto">
          <a:xfrm>
            <a:off x="207963" y="-192088"/>
            <a:ext cx="406400" cy="406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endParaRPr lang="en-US" altLang="en-US" sz="1800"/>
          </a:p>
        </p:txBody>
      </p:sp>
      <p:sp>
        <p:nvSpPr>
          <p:cNvPr id="11" name="Text Placeholder 1">
            <a:extLst>
              <a:ext uri="{FF2B5EF4-FFF2-40B4-BE49-F238E27FC236}">
                <a16:creationId xmlns:a16="http://schemas.microsoft.com/office/drawing/2014/main" id="{63FB3E60-1BE5-9347-B3AB-D491A44D571A}"/>
              </a:ext>
            </a:extLst>
          </p:cNvPr>
          <p:cNvSpPr txBox="1">
            <a:spLocks/>
          </p:cNvSpPr>
          <p:nvPr/>
        </p:nvSpPr>
        <p:spPr bwMode="auto">
          <a:xfrm>
            <a:off x="592271" y="48420"/>
            <a:ext cx="7082851" cy="739775"/>
          </a:xfrm>
          <a:prstGeom prst="rect">
            <a:avLst/>
          </a:prstGeom>
          <a:noFill/>
          <a:ln>
            <a:noFill/>
          </a:ln>
        </p:spPr>
        <p:txBody>
          <a:bodyPr tIns="0" bIns="0" anchor="b"/>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342900" indent="-22860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6858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0287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1371600" indent="-228600" defTabSz="6858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18288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2860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27432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200400" indent="-228600" defTabSz="6858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ts val="750"/>
              </a:spcBef>
              <a:buFont typeface="Arial" panose="020B0604020202020204" pitchFamily="34" charset="0"/>
              <a:buNone/>
            </a:pPr>
            <a:r>
              <a:rPr lang="en-US" altLang="en-US" sz="3200">
                <a:latin typeface="+mn-lt"/>
                <a:ea typeface="Roboto Medium" panose="02000000000000000000" pitchFamily="2" charset="0"/>
              </a:rPr>
              <a:t>Conclusion</a:t>
            </a:r>
            <a:endParaRPr lang="en-US" altLang="en-US" sz="3200">
              <a:latin typeface="+mj-lt"/>
              <a:ea typeface="Roboto" panose="02000000000000000000" pitchFamily="2" charset="0"/>
            </a:endParaRPr>
          </a:p>
        </p:txBody>
      </p:sp>
      <p:pic>
        <p:nvPicPr>
          <p:cNvPr id="12" name="Picture 11">
            <a:extLst>
              <a:ext uri="{FF2B5EF4-FFF2-40B4-BE49-F238E27FC236}">
                <a16:creationId xmlns:a16="http://schemas.microsoft.com/office/drawing/2014/main" id="{D05DD487-7363-4D4A-8E61-817B76CC1C4E}"/>
              </a:ext>
            </a:extLst>
          </p:cNvPr>
          <p:cNvPicPr>
            <a:picLocks noChangeAspect="1"/>
          </p:cNvPicPr>
          <p:nvPr/>
        </p:nvPicPr>
        <p:blipFill rotWithShape="1">
          <a:blip r:embed="rId5"/>
          <a:srcRect l="50000" b="18894"/>
          <a:stretch/>
        </p:blipFill>
        <p:spPr>
          <a:xfrm>
            <a:off x="-2" y="3488529"/>
            <a:ext cx="2107306" cy="3369471"/>
          </a:xfrm>
          <a:prstGeom prst="rect">
            <a:avLst/>
          </a:prstGeom>
        </p:spPr>
      </p:pic>
      <p:sp>
        <p:nvSpPr>
          <p:cNvPr id="13" name="Content Placeholder 2">
            <a:extLst>
              <a:ext uri="{FF2B5EF4-FFF2-40B4-BE49-F238E27FC236}">
                <a16:creationId xmlns:a16="http://schemas.microsoft.com/office/drawing/2014/main" id="{84556497-D824-BA41-8714-4D6020014D92}"/>
              </a:ext>
            </a:extLst>
          </p:cNvPr>
          <p:cNvSpPr txBox="1">
            <a:spLocks/>
          </p:cNvSpPr>
          <p:nvPr/>
        </p:nvSpPr>
        <p:spPr>
          <a:xfrm>
            <a:off x="3805238" y="1895475"/>
            <a:ext cx="7086600" cy="4498975"/>
          </a:xfrm>
          <a:prstGeom prst="rect">
            <a:avLst/>
          </a:prstGeom>
        </p:spPr>
        <p:txBody>
          <a:bodyPr>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AU" sz="2400" err="1"/>
              <a:t>Xyz</a:t>
            </a:r>
            <a:r>
              <a:rPr lang="en-AU" sz="2400"/>
              <a:t>..</a:t>
            </a:r>
          </a:p>
          <a:p>
            <a:pPr marL="0" indent="0">
              <a:buFont typeface="Arial" panose="020B0604020202020204" pitchFamily="34" charset="0"/>
              <a:buNone/>
              <a:defRPr/>
            </a:pPr>
            <a:endParaRPr lang="en-AU" sz="2000"/>
          </a:p>
          <a:p>
            <a:pPr marL="0" indent="0">
              <a:buFont typeface="Arial" panose="020B0604020202020204" pitchFamily="34" charset="0"/>
              <a:buNone/>
              <a:defRPr/>
            </a:pPr>
            <a:r>
              <a:rPr lang="en-AU" sz="2000"/>
              <a:t>7Across members can enjoy travel with:</a:t>
            </a:r>
          </a:p>
          <a:p>
            <a:pPr marL="457200" lvl="1" indent="0">
              <a:buFont typeface="Arial" panose="020B0604020202020204" pitchFamily="34" charset="0"/>
              <a:buNone/>
              <a:defRPr/>
            </a:pPr>
            <a:endParaRPr lang="en-AU" sz="1800"/>
          </a:p>
          <a:p>
            <a:pPr marL="585788" lvl="1" indent="0">
              <a:buFont typeface="Arial" panose="020B0604020202020204" pitchFamily="34" charset="0"/>
              <a:buNone/>
              <a:defRPr/>
            </a:pPr>
            <a:r>
              <a:rPr lang="en-AU" sz="1800"/>
              <a:t>Simplicity – </a:t>
            </a:r>
          </a:p>
        </p:txBody>
      </p:sp>
      <p:sp>
        <p:nvSpPr>
          <p:cNvPr id="3" name="Slide Number Placeholder 2">
            <a:extLst>
              <a:ext uri="{FF2B5EF4-FFF2-40B4-BE49-F238E27FC236}">
                <a16:creationId xmlns:a16="http://schemas.microsoft.com/office/drawing/2014/main" id="{82778232-02E4-42CE-8AFB-F806684F694F}"/>
              </a:ext>
            </a:extLst>
          </p:cNvPr>
          <p:cNvSpPr>
            <a:spLocks noGrp="1"/>
          </p:cNvSpPr>
          <p:nvPr>
            <p:ph type="sldNum" sz="quarter" idx="12"/>
          </p:nvPr>
        </p:nvSpPr>
        <p:spPr/>
        <p:txBody>
          <a:bodyPr/>
          <a:lstStyle/>
          <a:p>
            <a:fld id="{AEEE0087-1C97-2A47-9CFF-07294EB20C64}" type="slidenum">
              <a:rPr lang="en-US" altLang="en-US" smtClean="0"/>
              <a:pPr/>
              <a:t>69</a:t>
            </a:fld>
            <a:endParaRPr lang="en-US" altLang="en-US"/>
          </a:p>
        </p:txBody>
      </p:sp>
    </p:spTree>
    <p:extLst>
      <p:ext uri="{BB962C8B-B14F-4D97-AF65-F5344CB8AC3E}">
        <p14:creationId xmlns:p14="http://schemas.microsoft.com/office/powerpoint/2010/main" val="167765447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531A6532-AA3C-1D4C-A2CE-D8CE0ADF4D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275"/>
            <a:ext cx="12192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Logo&#10;&#10;Description automatically generated">
            <a:extLst>
              <a:ext uri="{FF2B5EF4-FFF2-40B4-BE49-F238E27FC236}">
                <a16:creationId xmlns:a16="http://schemas.microsoft.com/office/drawing/2014/main" id="{ECBB8987-A275-B148-8F9A-C6530D61BA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3A3AB7E-E737-0843-940A-EA97EC73CD4A}"/>
              </a:ext>
            </a:extLst>
          </p:cNvPr>
          <p:cNvSpPr>
            <a:spLocks noGrp="1"/>
          </p:cNvSpPr>
          <p:nvPr>
            <p:ph type="title"/>
          </p:nvPr>
        </p:nvSpPr>
        <p:spPr>
          <a:xfrm>
            <a:off x="561735" y="99585"/>
            <a:ext cx="7640637" cy="908050"/>
          </a:xfrm>
        </p:spPr>
        <p:txBody>
          <a:bodyPr>
            <a:normAutofit/>
          </a:bodyPr>
          <a:lstStyle/>
          <a:p>
            <a:pPr>
              <a:defRPr/>
            </a:pPr>
            <a:r>
              <a:rPr lang="en-AU" sz="3200">
                <a:latin typeface="+mn-lt"/>
              </a:rPr>
              <a:t>Business to Analytics Problem Framing</a:t>
            </a:r>
            <a:endParaRPr lang="en-US"/>
          </a:p>
        </p:txBody>
      </p:sp>
      <p:pic>
        <p:nvPicPr>
          <p:cNvPr id="17" name="Picture 16">
            <a:extLst>
              <a:ext uri="{FF2B5EF4-FFF2-40B4-BE49-F238E27FC236}">
                <a16:creationId xmlns:a16="http://schemas.microsoft.com/office/drawing/2014/main" id="{01CAA205-09FF-914B-9569-A97CFC4008B1}"/>
              </a:ext>
            </a:extLst>
          </p:cNvPr>
          <p:cNvPicPr>
            <a:picLocks noChangeAspect="1"/>
          </p:cNvPicPr>
          <p:nvPr/>
        </p:nvPicPr>
        <p:blipFill rotWithShape="1">
          <a:blip r:embed="rId5"/>
          <a:srcRect l="48558" b="15674"/>
          <a:stretch/>
        </p:blipFill>
        <p:spPr>
          <a:xfrm>
            <a:off x="0" y="3485562"/>
            <a:ext cx="2097282" cy="3372438"/>
          </a:xfrm>
          <a:prstGeom prst="rect">
            <a:avLst/>
          </a:prstGeom>
        </p:spPr>
      </p:pic>
      <p:graphicFrame>
        <p:nvGraphicFramePr>
          <p:cNvPr id="6" name="Diagram 6">
            <a:extLst>
              <a:ext uri="{FF2B5EF4-FFF2-40B4-BE49-F238E27FC236}">
                <a16:creationId xmlns:a16="http://schemas.microsoft.com/office/drawing/2014/main" id="{EC96F46A-6A95-4D95-8941-1755DBACEF51}"/>
              </a:ext>
            </a:extLst>
          </p:cNvPr>
          <p:cNvGraphicFramePr/>
          <p:nvPr>
            <p:extLst>
              <p:ext uri="{D42A27DB-BD31-4B8C-83A1-F6EECF244321}">
                <p14:modId xmlns:p14="http://schemas.microsoft.com/office/powerpoint/2010/main" val="3392640757"/>
              </p:ext>
            </p:extLst>
          </p:nvPr>
        </p:nvGraphicFramePr>
        <p:xfrm>
          <a:off x="2711885" y="2758718"/>
          <a:ext cx="8615680" cy="39116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Rectangle 8">
            <a:extLst>
              <a:ext uri="{FF2B5EF4-FFF2-40B4-BE49-F238E27FC236}">
                <a16:creationId xmlns:a16="http://schemas.microsoft.com/office/drawing/2014/main" id="{620D9829-1739-47EE-93A6-D901E88E2DA4}"/>
              </a:ext>
            </a:extLst>
          </p:cNvPr>
          <p:cNvSpPr/>
          <p:nvPr/>
        </p:nvSpPr>
        <p:spPr>
          <a:xfrm>
            <a:off x="561735" y="1557565"/>
            <a:ext cx="11033760" cy="1177768"/>
          </a:xfrm>
          <a:prstGeom prst="rect">
            <a:avLst/>
          </a:prstGeom>
          <a:gradFill flip="none" rotWithShape="1">
            <a:gsLst>
              <a:gs pos="0">
                <a:srgbClr val="31E8E2">
                  <a:tint val="66000"/>
                  <a:satMod val="160000"/>
                </a:srgbClr>
              </a:gs>
              <a:gs pos="50000">
                <a:srgbClr val="31E8E2">
                  <a:tint val="44500"/>
                  <a:satMod val="160000"/>
                </a:srgbClr>
              </a:gs>
              <a:gs pos="100000">
                <a:srgbClr val="31E8E2">
                  <a:tint val="23500"/>
                  <a:satMod val="160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1B6B723C-0635-4465-845F-4DF2F1D5074C}"/>
              </a:ext>
            </a:extLst>
          </p:cNvPr>
          <p:cNvSpPr txBox="1">
            <a:spLocks/>
          </p:cNvSpPr>
          <p:nvPr/>
        </p:nvSpPr>
        <p:spPr>
          <a:xfrm>
            <a:off x="767614" y="1734479"/>
            <a:ext cx="10622002" cy="747740"/>
          </a:xfrm>
          <a:prstGeom prst="rect">
            <a:avLst/>
          </a:prstGeom>
        </p:spPr>
        <p:txBody>
          <a:bodyPr lIns="91440" tIns="45720" rIns="91440" bIns="45720" anchor="t">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 sz="2000">
                <a:ea typeface="+mn-lt"/>
                <a:cs typeface="+mn-lt"/>
              </a:rPr>
              <a:t>To build a </a:t>
            </a:r>
            <a:r>
              <a:rPr lang="en" sz="2000">
                <a:solidFill>
                  <a:srgbClr val="000000"/>
                </a:solidFill>
                <a:ea typeface="+mn-lt"/>
                <a:cs typeface="+mn-lt"/>
              </a:rPr>
              <a:t>customer segmentation</a:t>
            </a:r>
            <a:r>
              <a:rPr lang="en" sz="2000">
                <a:ea typeface="+mn-lt"/>
                <a:cs typeface="+mn-lt"/>
              </a:rPr>
              <a:t> model which is scalable and feasible, a predictive model estimating likelihood of booking an exchange vacation and suggest strategies to generate greater revenues.</a:t>
            </a:r>
            <a:endParaRPr lang="en" sz="1800">
              <a:cs typeface="Calibri"/>
            </a:endParaRPr>
          </a:p>
        </p:txBody>
      </p:sp>
      <p:sp>
        <p:nvSpPr>
          <p:cNvPr id="3" name="Slide Number Placeholder 2">
            <a:extLst>
              <a:ext uri="{FF2B5EF4-FFF2-40B4-BE49-F238E27FC236}">
                <a16:creationId xmlns:a16="http://schemas.microsoft.com/office/drawing/2014/main" id="{50DB2390-42ED-4B33-AC55-EDE54ECB0C02}"/>
              </a:ext>
            </a:extLst>
          </p:cNvPr>
          <p:cNvSpPr>
            <a:spLocks noGrp="1"/>
          </p:cNvSpPr>
          <p:nvPr>
            <p:ph type="sldNum" sz="quarter" idx="12"/>
          </p:nvPr>
        </p:nvSpPr>
        <p:spPr/>
        <p:txBody>
          <a:bodyPr/>
          <a:lstStyle/>
          <a:p>
            <a:fld id="{CD5F64F2-33B7-294E-A619-BF0FCCC2FB61}" type="slidenum">
              <a:rPr lang="en-US" altLang="en-US" smtClean="0"/>
              <a:pPr/>
              <a:t>7</a:t>
            </a:fld>
            <a:endParaRPr lang="en-US" altLang="en-US"/>
          </a:p>
        </p:txBody>
      </p:sp>
    </p:spTree>
    <p:extLst>
      <p:ext uri="{BB962C8B-B14F-4D97-AF65-F5344CB8AC3E}">
        <p14:creationId xmlns:p14="http://schemas.microsoft.com/office/powerpoint/2010/main" val="2491599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graphicEl>
                                              <a:dgm id="{06727EBE-142D-4EB4-918A-20D63012EFA1}"/>
                                            </p:graphicEl>
                                          </p:spTgt>
                                        </p:tgtEl>
                                        <p:attrNameLst>
                                          <p:attrName>style.visibility</p:attrName>
                                        </p:attrNameLst>
                                      </p:cBhvr>
                                      <p:to>
                                        <p:strVal val="visible"/>
                                      </p:to>
                                    </p:set>
                                    <p:animEffect transition="in" filter="fade">
                                      <p:cBhvr>
                                        <p:cTn id="7" dur="500"/>
                                        <p:tgtEl>
                                          <p:spTgt spid="6">
                                            <p:graphicEl>
                                              <a:dgm id="{06727EBE-142D-4EB4-918A-20D63012EFA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6A083B33-CB48-4653-826C-4B64F723BEC0}"/>
                                            </p:graphicEl>
                                          </p:spTgt>
                                        </p:tgtEl>
                                        <p:attrNameLst>
                                          <p:attrName>style.visibility</p:attrName>
                                        </p:attrNameLst>
                                      </p:cBhvr>
                                      <p:to>
                                        <p:strVal val="visible"/>
                                      </p:to>
                                    </p:set>
                                    <p:animEffect transition="in" filter="fade">
                                      <p:cBhvr>
                                        <p:cTn id="12" dur="500"/>
                                        <p:tgtEl>
                                          <p:spTgt spid="6">
                                            <p:graphicEl>
                                              <a:dgm id="{6A083B33-CB48-4653-826C-4B64F723BEC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728300E3-2FEB-4CEC-9197-1AAB0B144CFC}"/>
                                            </p:graphicEl>
                                          </p:spTgt>
                                        </p:tgtEl>
                                        <p:attrNameLst>
                                          <p:attrName>style.visibility</p:attrName>
                                        </p:attrNameLst>
                                      </p:cBhvr>
                                      <p:to>
                                        <p:strVal val="visible"/>
                                      </p:to>
                                    </p:set>
                                    <p:animEffect transition="in" filter="fade">
                                      <p:cBhvr>
                                        <p:cTn id="17" dur="500"/>
                                        <p:tgtEl>
                                          <p:spTgt spid="6">
                                            <p:graphicEl>
                                              <a:dgm id="{728300E3-2FEB-4CEC-9197-1AAB0B144CF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712510F9-C6B0-4A54-A17C-C3332BDCF074}"/>
                                            </p:graphicEl>
                                          </p:spTgt>
                                        </p:tgtEl>
                                        <p:attrNameLst>
                                          <p:attrName>style.visibility</p:attrName>
                                        </p:attrNameLst>
                                      </p:cBhvr>
                                      <p:to>
                                        <p:strVal val="visible"/>
                                      </p:to>
                                    </p:set>
                                    <p:animEffect transition="in" filter="fade">
                                      <p:cBhvr>
                                        <p:cTn id="22" dur="500"/>
                                        <p:tgtEl>
                                          <p:spTgt spid="6">
                                            <p:graphicEl>
                                              <a:dgm id="{712510F9-C6B0-4A54-A17C-C3332BDCF074}"/>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2576F3F5-3BA8-4EDC-923C-982E637A4DC5}"/>
                                            </p:graphicEl>
                                          </p:spTgt>
                                        </p:tgtEl>
                                        <p:attrNameLst>
                                          <p:attrName>style.visibility</p:attrName>
                                        </p:attrNameLst>
                                      </p:cBhvr>
                                      <p:to>
                                        <p:strVal val="visible"/>
                                      </p:to>
                                    </p:set>
                                    <p:animEffect transition="in" filter="fade">
                                      <p:cBhvr>
                                        <p:cTn id="27" dur="500"/>
                                        <p:tgtEl>
                                          <p:spTgt spid="6">
                                            <p:graphicEl>
                                              <a:dgm id="{2576F3F5-3BA8-4EDC-923C-982E637A4DC5}"/>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D7F033CA-EFA0-4582-9EC3-71F4B8D532DA}"/>
                                            </p:graphicEl>
                                          </p:spTgt>
                                        </p:tgtEl>
                                        <p:attrNameLst>
                                          <p:attrName>style.visibility</p:attrName>
                                        </p:attrNameLst>
                                      </p:cBhvr>
                                      <p:to>
                                        <p:strVal val="visible"/>
                                      </p:to>
                                    </p:set>
                                    <p:animEffect transition="in" filter="fade">
                                      <p:cBhvr>
                                        <p:cTn id="32" dur="500"/>
                                        <p:tgtEl>
                                          <p:spTgt spid="6">
                                            <p:graphicEl>
                                              <a:dgm id="{D7F033CA-EFA0-4582-9EC3-71F4B8D532DA}"/>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dgm id="{C711FFCB-2E8A-41C3-BB3F-81DB4C55276D}"/>
                                            </p:graphicEl>
                                          </p:spTgt>
                                        </p:tgtEl>
                                        <p:attrNameLst>
                                          <p:attrName>style.visibility</p:attrName>
                                        </p:attrNameLst>
                                      </p:cBhvr>
                                      <p:to>
                                        <p:strVal val="visible"/>
                                      </p:to>
                                    </p:set>
                                    <p:animEffect transition="in" filter="fade">
                                      <p:cBhvr>
                                        <p:cTn id="37" dur="500"/>
                                        <p:tgtEl>
                                          <p:spTgt spid="6">
                                            <p:graphicEl>
                                              <a:dgm id="{C711FFCB-2E8A-41C3-BB3F-81DB4C55276D}"/>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6D6BBE2B-17C5-4402-B112-43DF10D4B6CF}"/>
                                            </p:graphicEl>
                                          </p:spTgt>
                                        </p:tgtEl>
                                        <p:attrNameLst>
                                          <p:attrName>style.visibility</p:attrName>
                                        </p:attrNameLst>
                                      </p:cBhvr>
                                      <p:to>
                                        <p:strVal val="visible"/>
                                      </p:to>
                                    </p:set>
                                    <p:animEffect transition="in" filter="fade">
                                      <p:cBhvr>
                                        <p:cTn id="42" dur="500"/>
                                        <p:tgtEl>
                                          <p:spTgt spid="6">
                                            <p:graphicEl>
                                              <a:dgm id="{6D6BBE2B-17C5-4402-B112-43DF10D4B6CF}"/>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graphicEl>
                                              <a:dgm id="{502D8130-DFB7-4284-BB24-7DB111638084}"/>
                                            </p:graphicEl>
                                          </p:spTgt>
                                        </p:tgtEl>
                                        <p:attrNameLst>
                                          <p:attrName>style.visibility</p:attrName>
                                        </p:attrNameLst>
                                      </p:cBhvr>
                                      <p:to>
                                        <p:strVal val="visible"/>
                                      </p:to>
                                    </p:set>
                                    <p:animEffect transition="in" filter="fade">
                                      <p:cBhvr>
                                        <p:cTn id="47" dur="500"/>
                                        <p:tgtEl>
                                          <p:spTgt spid="6">
                                            <p:graphicEl>
                                              <a:dgm id="{502D8130-DFB7-4284-BB24-7DB11163808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82CF601-B382-4543-BFBE-1D365B2E7176}"/>
              </a:ext>
            </a:extLst>
          </p:cNvPr>
          <p:cNvPicPr>
            <a:picLocks noChangeAspect="1"/>
          </p:cNvPicPr>
          <p:nvPr/>
        </p:nvPicPr>
        <p:blipFill>
          <a:blip r:embed="rId3"/>
          <a:stretch>
            <a:fillRect/>
          </a:stretch>
        </p:blipFill>
        <p:spPr>
          <a:xfrm>
            <a:off x="-2" y="-57149"/>
            <a:ext cx="12191999" cy="1025526"/>
          </a:xfrm>
          <a:prstGeom prst="rect">
            <a:avLst/>
          </a:prstGeom>
        </p:spPr>
      </p:pic>
      <p:pic>
        <p:nvPicPr>
          <p:cNvPr id="4" name="Picture 3" descr="Background pattern&#10;&#10;Description automatically generated">
            <a:extLst>
              <a:ext uri="{FF2B5EF4-FFF2-40B4-BE49-F238E27FC236}">
                <a16:creationId xmlns:a16="http://schemas.microsoft.com/office/drawing/2014/main" id="{02C7B8B2-5BA6-1648-B901-2CDBFD3DFA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8623" y="1754631"/>
            <a:ext cx="3482338" cy="4231497"/>
          </a:xfrm>
          <a:prstGeom prst="rect">
            <a:avLst/>
          </a:prstGeom>
        </p:spPr>
      </p:pic>
      <p:pic>
        <p:nvPicPr>
          <p:cNvPr id="2" name="Picture 1">
            <a:extLst>
              <a:ext uri="{FF2B5EF4-FFF2-40B4-BE49-F238E27FC236}">
                <a16:creationId xmlns:a16="http://schemas.microsoft.com/office/drawing/2014/main" id="{DBD82B6A-30D1-1349-9B13-694B3AB4FA6D}"/>
              </a:ext>
            </a:extLst>
          </p:cNvPr>
          <p:cNvPicPr>
            <a:picLocks noChangeAspect="1"/>
          </p:cNvPicPr>
          <p:nvPr/>
        </p:nvPicPr>
        <p:blipFill>
          <a:blip r:embed="rId5"/>
          <a:stretch>
            <a:fillRect/>
          </a:stretch>
        </p:blipFill>
        <p:spPr>
          <a:xfrm>
            <a:off x="1024128" y="1752249"/>
            <a:ext cx="3464495" cy="4233879"/>
          </a:xfrm>
          <a:prstGeom prst="rect">
            <a:avLst/>
          </a:prstGeom>
        </p:spPr>
      </p:pic>
      <p:pic>
        <p:nvPicPr>
          <p:cNvPr id="5" name="Picture 4">
            <a:extLst>
              <a:ext uri="{FF2B5EF4-FFF2-40B4-BE49-F238E27FC236}">
                <a16:creationId xmlns:a16="http://schemas.microsoft.com/office/drawing/2014/main" id="{A1FDD024-B7D0-AE47-92CA-700DA8F399E6}"/>
              </a:ext>
            </a:extLst>
          </p:cNvPr>
          <p:cNvPicPr>
            <a:picLocks noChangeAspect="1"/>
          </p:cNvPicPr>
          <p:nvPr/>
        </p:nvPicPr>
        <p:blipFill>
          <a:blip r:embed="rId6"/>
          <a:stretch>
            <a:fillRect/>
          </a:stretch>
        </p:blipFill>
        <p:spPr>
          <a:xfrm>
            <a:off x="7970961" y="1752251"/>
            <a:ext cx="3482338" cy="4233878"/>
          </a:xfrm>
          <a:prstGeom prst="rect">
            <a:avLst/>
          </a:prstGeom>
        </p:spPr>
      </p:pic>
      <p:pic>
        <p:nvPicPr>
          <p:cNvPr id="9" name="Picture 8" descr="Logo&#10;&#10;Description automatically generated">
            <a:extLst>
              <a:ext uri="{FF2B5EF4-FFF2-40B4-BE49-F238E27FC236}">
                <a16:creationId xmlns:a16="http://schemas.microsoft.com/office/drawing/2014/main" id="{9B928F24-56F5-6947-9EA1-35E4087C8F6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DBE95187-46F1-FD40-92FE-891F0D635DD5}"/>
              </a:ext>
            </a:extLst>
          </p:cNvPr>
          <p:cNvPicPr>
            <a:picLocks noChangeAspect="1"/>
          </p:cNvPicPr>
          <p:nvPr/>
        </p:nvPicPr>
        <p:blipFill>
          <a:blip r:embed="rId8"/>
          <a:stretch>
            <a:fillRect/>
          </a:stretch>
        </p:blipFill>
        <p:spPr>
          <a:xfrm>
            <a:off x="4488623" y="3831336"/>
            <a:ext cx="3482338" cy="2154792"/>
          </a:xfrm>
          <a:prstGeom prst="rect">
            <a:avLst/>
          </a:prstGeom>
        </p:spPr>
      </p:pic>
      <p:sp>
        <p:nvSpPr>
          <p:cNvPr id="12" name="Title 1">
            <a:extLst>
              <a:ext uri="{FF2B5EF4-FFF2-40B4-BE49-F238E27FC236}">
                <a16:creationId xmlns:a16="http://schemas.microsoft.com/office/drawing/2014/main" id="{5713BA24-1B45-49C7-A078-29BDB44574EC}"/>
              </a:ext>
            </a:extLst>
          </p:cNvPr>
          <p:cNvSpPr txBox="1">
            <a:spLocks/>
          </p:cNvSpPr>
          <p:nvPr/>
        </p:nvSpPr>
        <p:spPr bwMode="auto">
          <a:xfrm>
            <a:off x="1618388" y="3429000"/>
            <a:ext cx="2390380" cy="655638"/>
          </a:xfrm>
          <a:prstGeom prst="rect">
            <a:avLst/>
          </a:prstGeom>
          <a:solidFill>
            <a:schemeClr val="bg1"/>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en-AU" altLang="en-US" sz="2400" b="1">
                <a:latin typeface="Calibri Light" panose="020F0302020204030204" pitchFamily="34" charset="0"/>
              </a:rPr>
              <a:t>Cost Reduction</a:t>
            </a:r>
          </a:p>
        </p:txBody>
      </p:sp>
      <p:sp>
        <p:nvSpPr>
          <p:cNvPr id="16" name="Title 1">
            <a:extLst>
              <a:ext uri="{FF2B5EF4-FFF2-40B4-BE49-F238E27FC236}">
                <a16:creationId xmlns:a16="http://schemas.microsoft.com/office/drawing/2014/main" id="{B68ECA37-9056-462A-97D4-ADA309F3CC36}"/>
              </a:ext>
            </a:extLst>
          </p:cNvPr>
          <p:cNvSpPr txBox="1">
            <a:spLocks/>
          </p:cNvSpPr>
          <p:nvPr/>
        </p:nvSpPr>
        <p:spPr bwMode="auto">
          <a:xfrm>
            <a:off x="5034602" y="4580913"/>
            <a:ext cx="2390380" cy="655638"/>
          </a:xfrm>
          <a:prstGeom prst="rect">
            <a:avLst/>
          </a:prstGeom>
          <a:solidFill>
            <a:schemeClr val="bg1"/>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en-AU" altLang="en-US" sz="2400" b="1">
                <a:latin typeface="Calibri Light" panose="020F0302020204030204" pitchFamily="34" charset="0"/>
              </a:rPr>
              <a:t>Greater Conversion</a:t>
            </a:r>
          </a:p>
        </p:txBody>
      </p:sp>
      <p:sp>
        <p:nvSpPr>
          <p:cNvPr id="19" name="Title 1">
            <a:extLst>
              <a:ext uri="{FF2B5EF4-FFF2-40B4-BE49-F238E27FC236}">
                <a16:creationId xmlns:a16="http://schemas.microsoft.com/office/drawing/2014/main" id="{B83755CD-8AEB-4305-A640-B46F80CAB665}"/>
              </a:ext>
            </a:extLst>
          </p:cNvPr>
          <p:cNvSpPr txBox="1">
            <a:spLocks/>
          </p:cNvSpPr>
          <p:nvPr/>
        </p:nvSpPr>
        <p:spPr bwMode="auto">
          <a:xfrm>
            <a:off x="8450816" y="3429000"/>
            <a:ext cx="2390380" cy="655638"/>
          </a:xfrm>
          <a:prstGeom prst="rect">
            <a:avLst/>
          </a:prstGeom>
          <a:solidFill>
            <a:schemeClr val="bg1"/>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FontTx/>
              <a:buNone/>
            </a:pPr>
            <a:r>
              <a:rPr lang="en-AU" altLang="en-US" sz="2400" b="1">
                <a:latin typeface="Calibri Light" panose="020F0302020204030204" pitchFamily="34" charset="0"/>
              </a:rPr>
              <a:t>Greater Revenues</a:t>
            </a:r>
          </a:p>
        </p:txBody>
      </p:sp>
      <p:sp>
        <p:nvSpPr>
          <p:cNvPr id="3" name="Slide Number Placeholder 2">
            <a:extLst>
              <a:ext uri="{FF2B5EF4-FFF2-40B4-BE49-F238E27FC236}">
                <a16:creationId xmlns:a16="http://schemas.microsoft.com/office/drawing/2014/main" id="{04D9F416-A631-4382-87B3-57F4B23557A3}"/>
              </a:ext>
            </a:extLst>
          </p:cNvPr>
          <p:cNvSpPr>
            <a:spLocks noGrp="1"/>
          </p:cNvSpPr>
          <p:nvPr>
            <p:ph type="sldNum" sz="quarter" idx="12"/>
          </p:nvPr>
        </p:nvSpPr>
        <p:spPr/>
        <p:txBody>
          <a:bodyPr/>
          <a:lstStyle/>
          <a:p>
            <a:fld id="{AEEE0087-1C97-2A47-9CFF-07294EB20C64}" type="slidenum">
              <a:rPr lang="en-US" altLang="en-US" smtClean="0"/>
              <a:pPr/>
              <a:t>70</a:t>
            </a:fld>
            <a:endParaRPr lang="en-US" altLang="en-US"/>
          </a:p>
        </p:txBody>
      </p:sp>
    </p:spTree>
    <p:extLst>
      <p:ext uri="{BB962C8B-B14F-4D97-AF65-F5344CB8AC3E}">
        <p14:creationId xmlns:p14="http://schemas.microsoft.com/office/powerpoint/2010/main" val="150225382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9" name="Picture 1">
            <a:extLst>
              <a:ext uri="{FF2B5EF4-FFF2-40B4-BE49-F238E27FC236}">
                <a16:creationId xmlns:a16="http://schemas.microsoft.com/office/drawing/2014/main" id="{482D88CF-F768-0241-AE21-E9F940128E53}"/>
              </a:ext>
            </a:extLst>
          </p:cNvPr>
          <p:cNvPicPr>
            <a:picLocks noChangeAspect="1"/>
          </p:cNvPicPr>
          <p:nvPr/>
        </p:nvPicPr>
        <p:blipFill rotWithShape="1">
          <a:blip r:embed="rId3">
            <a:extLst>
              <a:ext uri="{28A0092B-C50C-407E-A947-70E740481C1C}">
                <a14:useLocalDpi xmlns:a14="http://schemas.microsoft.com/office/drawing/2010/main" val="0"/>
              </a:ext>
            </a:extLst>
          </a:blip>
          <a:srcRect l="1227" r="2269" b="10674"/>
          <a:stretch/>
        </p:blipFill>
        <p:spPr bwMode="auto">
          <a:xfrm>
            <a:off x="0" y="-9144"/>
            <a:ext cx="12192000" cy="6355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7CE4D3F-C095-4F5C-94A4-A6B322515085}"/>
              </a:ext>
            </a:extLst>
          </p:cNvPr>
          <p:cNvSpPr>
            <a:spLocks noGrp="1"/>
          </p:cNvSpPr>
          <p:nvPr>
            <p:ph type="sldNum" sz="quarter" idx="12"/>
          </p:nvPr>
        </p:nvSpPr>
        <p:spPr/>
        <p:txBody>
          <a:bodyPr/>
          <a:lstStyle/>
          <a:p>
            <a:fld id="{AEEE0087-1C97-2A47-9CFF-07294EB20C64}" type="slidenum">
              <a:rPr lang="en-US" altLang="en-US" smtClean="0"/>
              <a:pPr/>
              <a:t>71</a:t>
            </a:fld>
            <a:endParaRPr lang="en-US" altLang="en-US"/>
          </a:p>
        </p:txBody>
      </p:sp>
    </p:spTree>
    <p:extLst>
      <p:ext uri="{BB962C8B-B14F-4D97-AF65-F5344CB8AC3E}">
        <p14:creationId xmlns:p14="http://schemas.microsoft.com/office/powerpoint/2010/main" val="139657802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373F5BEA-F284-44EA-A040-21F12D52F5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93" y="2301"/>
            <a:ext cx="12218344" cy="6393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A picture containing clipart&#10;&#10;Description automatically generated">
            <a:extLst>
              <a:ext uri="{FF2B5EF4-FFF2-40B4-BE49-F238E27FC236}">
                <a16:creationId xmlns:a16="http://schemas.microsoft.com/office/drawing/2014/main" id="{81086FC1-A780-4F5C-9CBB-51CB7F42EEE9}"/>
              </a:ext>
            </a:extLst>
          </p:cNvPr>
          <p:cNvPicPr>
            <a:picLocks noChangeAspect="1"/>
          </p:cNvPicPr>
          <p:nvPr/>
        </p:nvPicPr>
        <p:blipFill>
          <a:blip r:embed="rId4"/>
          <a:stretch>
            <a:fillRect/>
          </a:stretch>
        </p:blipFill>
        <p:spPr>
          <a:xfrm>
            <a:off x="-2856542" y="-374036"/>
            <a:ext cx="8096249" cy="7958281"/>
          </a:xfrm>
          <a:prstGeom prst="rect">
            <a:avLst/>
          </a:prstGeom>
        </p:spPr>
      </p:pic>
      <p:sp>
        <p:nvSpPr>
          <p:cNvPr id="6" name="Title 1">
            <a:extLst>
              <a:ext uri="{FF2B5EF4-FFF2-40B4-BE49-F238E27FC236}">
                <a16:creationId xmlns:a16="http://schemas.microsoft.com/office/drawing/2014/main" id="{D492BB5E-FF76-406F-B419-A21025395676}"/>
              </a:ext>
            </a:extLst>
          </p:cNvPr>
          <p:cNvSpPr txBox="1">
            <a:spLocks/>
          </p:cNvSpPr>
          <p:nvPr/>
        </p:nvSpPr>
        <p:spPr bwMode="auto">
          <a:xfrm>
            <a:off x="5241081" y="3017473"/>
            <a:ext cx="6166138"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spcBef>
                <a:spcPct val="0"/>
              </a:spcBef>
              <a:buNone/>
            </a:pPr>
            <a:r>
              <a:rPr lang="en-AU" altLang="en-US" sz="4400" b="1">
                <a:latin typeface="Calibri"/>
                <a:cs typeface="Calibri Light"/>
              </a:rPr>
              <a:t>Data and </a:t>
            </a:r>
            <a:endParaRPr lang="en-US">
              <a:cs typeface="Calibri" panose="020F0502020204030204" pitchFamily="34" charset="0"/>
            </a:endParaRPr>
          </a:p>
          <a:p>
            <a:pPr algn="ctr">
              <a:spcBef>
                <a:spcPct val="0"/>
              </a:spcBef>
              <a:buNone/>
            </a:pPr>
            <a:r>
              <a:rPr lang="en-AU" altLang="en-US" sz="4400" b="1">
                <a:latin typeface="Calibri"/>
                <a:cs typeface="Calibri Light"/>
              </a:rPr>
              <a:t>Our Approach</a:t>
            </a:r>
            <a:endParaRPr lang="en-US">
              <a:cs typeface="Calibri"/>
            </a:endParaRPr>
          </a:p>
        </p:txBody>
      </p:sp>
      <p:sp>
        <p:nvSpPr>
          <p:cNvPr id="3" name="Slide Number Placeholder 2">
            <a:extLst>
              <a:ext uri="{FF2B5EF4-FFF2-40B4-BE49-F238E27FC236}">
                <a16:creationId xmlns:a16="http://schemas.microsoft.com/office/drawing/2014/main" id="{EECB1B6C-0A9C-644C-A2DA-0F64A9C73EF5}"/>
              </a:ext>
            </a:extLst>
          </p:cNvPr>
          <p:cNvSpPr>
            <a:spLocks noGrp="1"/>
          </p:cNvSpPr>
          <p:nvPr>
            <p:ph type="sldNum" sz="quarter" idx="12"/>
          </p:nvPr>
        </p:nvSpPr>
        <p:spPr/>
        <p:txBody>
          <a:bodyPr/>
          <a:lstStyle/>
          <a:p>
            <a:fld id="{AEEE0087-1C97-2A47-9CFF-07294EB20C64}" type="slidenum">
              <a:rPr lang="en-US" altLang="en-US" smtClean="0"/>
              <a:pPr/>
              <a:t>8</a:t>
            </a:fld>
            <a:endParaRPr lang="en-US" altLang="en-US"/>
          </a:p>
        </p:txBody>
      </p:sp>
    </p:spTree>
    <p:extLst>
      <p:ext uri="{BB962C8B-B14F-4D97-AF65-F5344CB8AC3E}">
        <p14:creationId xmlns:p14="http://schemas.microsoft.com/office/powerpoint/2010/main" val="33668666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531A6532-AA3C-1D4C-A2CE-D8CE0ADF4D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41275"/>
            <a:ext cx="12192000" cy="102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Logo&#10;&#10;Description automatically generated">
            <a:extLst>
              <a:ext uri="{FF2B5EF4-FFF2-40B4-BE49-F238E27FC236}">
                <a16:creationId xmlns:a16="http://schemas.microsoft.com/office/drawing/2014/main" id="{ECBB8987-A275-B148-8F9A-C6530D61BA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71200" y="61913"/>
            <a:ext cx="1106488"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3A3AB7E-E737-0843-940A-EA97EC73CD4A}"/>
              </a:ext>
            </a:extLst>
          </p:cNvPr>
          <p:cNvSpPr>
            <a:spLocks noGrp="1"/>
          </p:cNvSpPr>
          <p:nvPr>
            <p:ph type="title"/>
          </p:nvPr>
        </p:nvSpPr>
        <p:spPr>
          <a:xfrm>
            <a:off x="561735" y="99585"/>
            <a:ext cx="7640637" cy="908050"/>
          </a:xfrm>
        </p:spPr>
        <p:txBody>
          <a:bodyPr>
            <a:normAutofit/>
          </a:bodyPr>
          <a:lstStyle/>
          <a:p>
            <a:pPr>
              <a:defRPr/>
            </a:pPr>
            <a:r>
              <a:rPr lang="en-AU" sz="3200">
                <a:latin typeface="+mn-lt"/>
              </a:rPr>
              <a:t>Data Available</a:t>
            </a:r>
            <a:endParaRPr lang="en-US"/>
          </a:p>
        </p:txBody>
      </p:sp>
      <p:sp>
        <p:nvSpPr>
          <p:cNvPr id="4" name="Rectangle 3">
            <a:extLst>
              <a:ext uri="{FF2B5EF4-FFF2-40B4-BE49-F238E27FC236}">
                <a16:creationId xmlns:a16="http://schemas.microsoft.com/office/drawing/2014/main" id="{A8BE0893-F389-1448-A615-3C3D3D6F5A5A}"/>
              </a:ext>
            </a:extLst>
          </p:cNvPr>
          <p:cNvSpPr/>
          <p:nvPr/>
        </p:nvSpPr>
        <p:spPr>
          <a:xfrm>
            <a:off x="3242821" y="2535811"/>
            <a:ext cx="6915968" cy="160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1CAA205-09FF-914B-9569-A97CFC4008B1}"/>
              </a:ext>
            </a:extLst>
          </p:cNvPr>
          <p:cNvPicPr>
            <a:picLocks noChangeAspect="1"/>
          </p:cNvPicPr>
          <p:nvPr/>
        </p:nvPicPr>
        <p:blipFill rotWithShape="1">
          <a:blip r:embed="rId5"/>
          <a:srcRect l="48558" b="15674"/>
          <a:stretch/>
        </p:blipFill>
        <p:spPr>
          <a:xfrm>
            <a:off x="0" y="3485562"/>
            <a:ext cx="2097282" cy="3372438"/>
          </a:xfrm>
          <a:prstGeom prst="rect">
            <a:avLst/>
          </a:prstGeom>
        </p:spPr>
      </p:pic>
      <p:sp>
        <p:nvSpPr>
          <p:cNvPr id="12" name="Content Placeholder 2">
            <a:extLst>
              <a:ext uri="{FF2B5EF4-FFF2-40B4-BE49-F238E27FC236}">
                <a16:creationId xmlns:a16="http://schemas.microsoft.com/office/drawing/2014/main" id="{B36FD72F-7534-C341-8E34-509C6BD60AD6}"/>
              </a:ext>
            </a:extLst>
          </p:cNvPr>
          <p:cNvSpPr txBox="1">
            <a:spLocks/>
          </p:cNvSpPr>
          <p:nvPr/>
        </p:nvSpPr>
        <p:spPr>
          <a:xfrm>
            <a:off x="3866198" y="1834515"/>
            <a:ext cx="8111490" cy="1490345"/>
          </a:xfrm>
          <a:prstGeom prst="rect">
            <a:avLst/>
          </a:prstGeom>
        </p:spPr>
        <p:txBody>
          <a:bodyPr lIns="91440" tIns="45720" rIns="91440" bIns="45720" anchor="t">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 sz="3200">
                <a:ea typeface="+mn-lt"/>
                <a:cs typeface="+mn-lt"/>
              </a:rPr>
              <a:t>Using member data of </a:t>
            </a:r>
            <a:r>
              <a:rPr lang="en" sz="3200" b="1">
                <a:highlight>
                  <a:srgbClr val="00FFFF"/>
                </a:highlight>
                <a:ea typeface="+mn-lt"/>
                <a:cs typeface="+mn-lt"/>
              </a:rPr>
              <a:t>68098 unique users</a:t>
            </a:r>
            <a:r>
              <a:rPr lang="en" sz="3200">
                <a:ea typeface="+mn-lt"/>
                <a:cs typeface="+mn-lt"/>
              </a:rPr>
              <a:t> across </a:t>
            </a:r>
            <a:r>
              <a:rPr lang="en" sz="3200" b="1">
                <a:highlight>
                  <a:srgbClr val="00FFFF"/>
                </a:highlight>
                <a:ea typeface="+mn-lt"/>
                <a:cs typeface="+mn-lt"/>
              </a:rPr>
              <a:t>5 countries</a:t>
            </a:r>
            <a:endParaRPr lang="en-US" sz="3200" b="1">
              <a:highlight>
                <a:srgbClr val="00FFFF"/>
              </a:highlight>
              <a:ea typeface="+mn-lt"/>
              <a:cs typeface="+mn-lt"/>
            </a:endParaRPr>
          </a:p>
        </p:txBody>
      </p:sp>
      <p:graphicFrame>
        <p:nvGraphicFramePr>
          <p:cNvPr id="5" name="Diagram 4">
            <a:extLst>
              <a:ext uri="{FF2B5EF4-FFF2-40B4-BE49-F238E27FC236}">
                <a16:creationId xmlns:a16="http://schemas.microsoft.com/office/drawing/2014/main" id="{EC2A59F6-3239-4FE0-B17F-6C5159615211}"/>
              </a:ext>
            </a:extLst>
          </p:cNvPr>
          <p:cNvGraphicFramePr/>
          <p:nvPr>
            <p:extLst>
              <p:ext uri="{D42A27DB-BD31-4B8C-83A1-F6EECF244321}">
                <p14:modId xmlns:p14="http://schemas.microsoft.com/office/powerpoint/2010/main" val="3267888400"/>
              </p:ext>
            </p:extLst>
          </p:nvPr>
        </p:nvGraphicFramePr>
        <p:xfrm>
          <a:off x="4003040" y="3429635"/>
          <a:ext cx="7498120" cy="281876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Slide Number Placeholder 2">
            <a:extLst>
              <a:ext uri="{FF2B5EF4-FFF2-40B4-BE49-F238E27FC236}">
                <a16:creationId xmlns:a16="http://schemas.microsoft.com/office/drawing/2014/main" id="{DE8DBBAC-D1D4-4921-91F5-E68B7F59C07D}"/>
              </a:ext>
            </a:extLst>
          </p:cNvPr>
          <p:cNvSpPr>
            <a:spLocks noGrp="1"/>
          </p:cNvSpPr>
          <p:nvPr>
            <p:ph type="sldNum" sz="quarter" idx="12"/>
          </p:nvPr>
        </p:nvSpPr>
        <p:spPr/>
        <p:txBody>
          <a:bodyPr/>
          <a:lstStyle/>
          <a:p>
            <a:fld id="{CD5F64F2-33B7-294E-A619-BF0FCCC2FB61}" type="slidenum">
              <a:rPr lang="en-US" altLang="en-US" smtClean="0"/>
              <a:pPr/>
              <a:t>9</a:t>
            </a:fld>
            <a:endParaRPr lang="en-US" altLang="en-US"/>
          </a:p>
        </p:txBody>
      </p:sp>
    </p:spTree>
    <p:extLst>
      <p:ext uri="{BB962C8B-B14F-4D97-AF65-F5344CB8AC3E}">
        <p14:creationId xmlns:p14="http://schemas.microsoft.com/office/powerpoint/2010/main" val="3366277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5">
                                            <p:graphicEl>
                                              <a:dgm id="{12B93559-EA81-4DEA-A37C-91927E348F6A}"/>
                                            </p:graphicEl>
                                          </p:spTgt>
                                        </p:tgtEl>
                                        <p:attrNameLst>
                                          <p:attrName>style.visibility</p:attrName>
                                        </p:attrNameLst>
                                      </p:cBhvr>
                                      <p:to>
                                        <p:strVal val="visible"/>
                                      </p:to>
                                    </p:set>
                                    <p:animEffect transition="in" filter="fade">
                                      <p:cBhvr>
                                        <p:cTn id="7" dur="500"/>
                                        <p:tgtEl>
                                          <p:spTgt spid="5">
                                            <p:graphicEl>
                                              <a:dgm id="{12B93559-EA81-4DEA-A37C-91927E348F6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5">
                                            <p:graphicEl>
                                              <a:dgm id="{3C32575A-CC2F-4FCF-BBF2-A30DFC3386E0}"/>
                                            </p:graphicEl>
                                          </p:spTgt>
                                        </p:tgtEl>
                                        <p:attrNameLst>
                                          <p:attrName>style.visibility</p:attrName>
                                        </p:attrNameLst>
                                      </p:cBhvr>
                                      <p:to>
                                        <p:strVal val="visible"/>
                                      </p:to>
                                    </p:set>
                                    <p:animEffect transition="in" filter="fade">
                                      <p:cBhvr>
                                        <p:cTn id="12" dur="500"/>
                                        <p:tgtEl>
                                          <p:spTgt spid="5">
                                            <p:graphicEl>
                                              <a:dgm id="{3C32575A-CC2F-4FCF-BBF2-A30DFC3386E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50"/>
                                  </p:stCondLst>
                                  <p:childTnLst>
                                    <p:set>
                                      <p:cBhvr>
                                        <p:cTn id="16" dur="1" fill="hold">
                                          <p:stCondLst>
                                            <p:cond delay="0"/>
                                          </p:stCondLst>
                                        </p:cTn>
                                        <p:tgtEl>
                                          <p:spTgt spid="5">
                                            <p:graphicEl>
                                              <a:dgm id="{7FA75023-FB52-4C7E-8E88-F60AE8A9175B}"/>
                                            </p:graphicEl>
                                          </p:spTgt>
                                        </p:tgtEl>
                                        <p:attrNameLst>
                                          <p:attrName>style.visibility</p:attrName>
                                        </p:attrNameLst>
                                      </p:cBhvr>
                                      <p:to>
                                        <p:strVal val="visible"/>
                                      </p:to>
                                    </p:set>
                                    <p:animEffect transition="in" filter="fade">
                                      <p:cBhvr>
                                        <p:cTn id="17" dur="500"/>
                                        <p:tgtEl>
                                          <p:spTgt spid="5">
                                            <p:graphicEl>
                                              <a:dgm id="{7FA75023-FB52-4C7E-8E88-F60AE8A9175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50"/>
                                  </p:stCondLst>
                                  <p:childTnLst>
                                    <p:set>
                                      <p:cBhvr>
                                        <p:cTn id="21" dur="1" fill="hold">
                                          <p:stCondLst>
                                            <p:cond delay="0"/>
                                          </p:stCondLst>
                                        </p:cTn>
                                        <p:tgtEl>
                                          <p:spTgt spid="5">
                                            <p:graphicEl>
                                              <a:dgm id="{C3F23A6A-9B64-47B2-B1C0-26C9374CD24A}"/>
                                            </p:graphicEl>
                                          </p:spTgt>
                                        </p:tgtEl>
                                        <p:attrNameLst>
                                          <p:attrName>style.visibility</p:attrName>
                                        </p:attrNameLst>
                                      </p:cBhvr>
                                      <p:to>
                                        <p:strVal val="visible"/>
                                      </p:to>
                                    </p:set>
                                    <p:animEffect transition="in" filter="fade">
                                      <p:cBhvr>
                                        <p:cTn id="22" dur="500"/>
                                        <p:tgtEl>
                                          <p:spTgt spid="5">
                                            <p:graphicEl>
                                              <a:dgm id="{C3F23A6A-9B64-47B2-B1C0-26C9374CD24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er Acquisition Infographics by Slidesgo">
  <a:themeElements>
    <a:clrScheme name="Simple Light">
      <a:dk1>
        <a:srgbClr val="000000"/>
      </a:dk1>
      <a:lt1>
        <a:srgbClr val="FFFFFF"/>
      </a:lt1>
      <a:dk2>
        <a:srgbClr val="3B499B"/>
      </a:dk2>
      <a:lt2>
        <a:srgbClr val="6E7DC3"/>
      </a:lt2>
      <a:accent1>
        <a:srgbClr val="9599E9"/>
      </a:accent1>
      <a:accent2>
        <a:srgbClr val="AAC1EC"/>
      </a:accent2>
      <a:accent3>
        <a:srgbClr val="FCA497"/>
      </a:accent3>
      <a:accent4>
        <a:srgbClr val="F7735E"/>
      </a:accent4>
      <a:accent5>
        <a:srgbClr val="BD4120"/>
      </a:accent5>
      <a:accent6>
        <a:srgbClr val="E7E7E7"/>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2935</Words>
  <Application>Microsoft Office PowerPoint</Application>
  <PresentationFormat>Widescreen</PresentationFormat>
  <Paragraphs>745</Paragraphs>
  <Slides>71</Slides>
  <Notes>66</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71</vt:i4>
      </vt:variant>
    </vt:vector>
  </HeadingPairs>
  <TitlesOfParts>
    <vt:vector size="91" baseType="lpstr">
      <vt:lpstr>Aharoni</vt:lpstr>
      <vt:lpstr>Arial</vt:lpstr>
      <vt:lpstr>Arial Regular</vt:lpstr>
      <vt:lpstr>Calibri</vt:lpstr>
      <vt:lpstr>Calibri Light</vt:lpstr>
      <vt:lpstr>Cambria Math</vt:lpstr>
      <vt:lpstr>Century Gothic</vt:lpstr>
      <vt:lpstr>Fira Sans</vt:lpstr>
      <vt:lpstr>Fira Sans Extra Condensed</vt:lpstr>
      <vt:lpstr>Fira Sans Extra Condensed SemiBold</vt:lpstr>
      <vt:lpstr>Garamond</vt:lpstr>
      <vt:lpstr>Larsseit Thin</vt:lpstr>
      <vt:lpstr>Metropolis-Regular</vt:lpstr>
      <vt:lpstr>Roboto</vt:lpstr>
      <vt:lpstr>Times New Roman</vt:lpstr>
      <vt:lpstr>Office Theme</vt:lpstr>
      <vt:lpstr>Office Theme</vt:lpstr>
      <vt:lpstr>Office Theme</vt:lpstr>
      <vt:lpstr>Customer Acquisition Infographics by Slidesgo</vt:lpstr>
      <vt:lpstr>1_Office Theme</vt:lpstr>
      <vt:lpstr>PowerPoint Presentation</vt:lpstr>
      <vt:lpstr>PowerPoint Presentation</vt:lpstr>
      <vt:lpstr>PowerPoint Presentation</vt:lpstr>
      <vt:lpstr>PowerPoint Presentation</vt:lpstr>
      <vt:lpstr>Business Problem</vt:lpstr>
      <vt:lpstr>Business Benefit</vt:lpstr>
      <vt:lpstr>Business to Analytics Problem Framing</vt:lpstr>
      <vt:lpstr>PowerPoint Presentation</vt:lpstr>
      <vt:lpstr>Data Available</vt:lpstr>
      <vt:lpstr>PowerPoint Presentation</vt:lpstr>
      <vt:lpstr>PowerPoint Presentation</vt:lpstr>
      <vt:lpstr>Distribution of customers based on their spending</vt:lpstr>
      <vt:lpstr>Bookings in the last 6 years</vt:lpstr>
      <vt:lpstr>Purchase duration in the last 6 years</vt:lpstr>
      <vt:lpstr>Deposit patterns</vt:lpstr>
      <vt:lpstr>Accounts status</vt:lpstr>
      <vt:lpstr>PowerPoint Presentation</vt:lpstr>
      <vt:lpstr>PowerPoint Presentation</vt:lpstr>
      <vt:lpstr>PowerPoint Presentation</vt:lpstr>
      <vt:lpstr>Which customers are likely to purchase?</vt:lpstr>
      <vt:lpstr>PowerPoint Presentation</vt:lpstr>
      <vt:lpstr>Timeline for Prediction Model</vt:lpstr>
      <vt:lpstr>Correlation of different columns with Purchased</vt:lpstr>
      <vt:lpstr>Correlation of different columns with Purchased</vt:lpstr>
      <vt:lpstr>Initial Model Performance</vt:lpstr>
      <vt:lpstr>PowerPoint Presentation</vt:lpstr>
      <vt:lpstr>What group of customers will purchase</vt:lpstr>
      <vt:lpstr>Dormancy</vt:lpstr>
      <vt:lpstr>Identify Dormant Customers</vt:lpstr>
      <vt:lpstr>Scoring searches and transactions based on recency</vt:lpstr>
      <vt:lpstr>Analyze Behaviour of Dormant Customers</vt:lpstr>
      <vt:lpstr>Analyze Behaviour of Dormant Customers</vt:lpstr>
      <vt:lpstr>Clustering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Accounts table</vt:lpstr>
      <vt:lpstr>PowerPoint Presentation</vt:lpstr>
      <vt:lpstr>Inventory table  </vt:lpstr>
      <vt:lpstr>PowerPoint Presentation</vt:lpstr>
      <vt:lpstr>Ownership table</vt:lpstr>
      <vt:lpstr>PowerPoint Presentation</vt:lpstr>
      <vt:lpstr>UnSold inventory has been increasing</vt:lpstr>
      <vt:lpstr>Data Discrepancy</vt:lpstr>
      <vt:lpstr>PowerPoint Presentation</vt:lpstr>
      <vt:lpstr>PowerPoint Presentation</vt:lpstr>
      <vt:lpstr>Model Methodology</vt:lpstr>
      <vt:lpstr>PowerPoint Presentation</vt:lpstr>
      <vt:lpstr>PowerPoint Presentation</vt:lpstr>
      <vt:lpstr>Model 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Sunrise header – use this one mostly</vt:lpstr>
      <vt:lpstr>PowerPoint Presentation</vt:lpstr>
      <vt:lpstr>PowerPoint Presentation</vt:lpstr>
      <vt:lpstr>PowerPoint Presentation</vt:lpstr>
    </vt:vector>
  </TitlesOfParts>
  <Company>Wyndham Worldwide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Sykes, Cindy</dc:creator>
  <cp:lastModifiedBy>Jain, Paridhi</cp:lastModifiedBy>
  <cp:revision>1</cp:revision>
  <cp:lastPrinted>2020-11-02T20:06:56Z</cp:lastPrinted>
  <dcterms:created xsi:type="dcterms:W3CDTF">2020-10-13T20:11:39Z</dcterms:created>
  <dcterms:modified xsi:type="dcterms:W3CDTF">2022-04-11T15:18:19Z</dcterms:modified>
</cp:coreProperties>
</file>